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724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6E6C9-5610-4CF0-BF17-FD61B2BA137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BA57B-D488-43D7-864D-3B94BC77D6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2910" y="428604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新宋体" pitchFamily="49" charset="-122"/>
                <a:ea typeface="新宋体" pitchFamily="49" charset="-122"/>
              </a:rPr>
              <a:t>A Normal City</a:t>
            </a:r>
            <a:endParaRPr lang="zh-CN" altLang="en-US" sz="5400" dirty="0">
              <a:solidFill>
                <a:schemeClr val="bg1"/>
              </a:solidFill>
              <a:latin typeface="新宋体" pitchFamily="49" charset="-122"/>
              <a:ea typeface="新宋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71736" y="3357562"/>
            <a:ext cx="2986086" cy="1185874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宣城</a:t>
            </a:r>
            <a:endParaRPr lang="zh-CN" altLang="en-US" sz="60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29190" y="3929066"/>
            <a:ext cx="144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(Xuan Cheng)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s1.bdstatic.com/70cFvXSh_Q1YnxGkpoWK1HF6hhy/it/u=4252483277,3534060000&amp;fm=26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857232"/>
            <a:ext cx="4762500" cy="2981326"/>
          </a:xfrm>
          <a:prstGeom prst="rect">
            <a:avLst/>
          </a:prstGeom>
          <a:noFill/>
        </p:spPr>
      </p:pic>
      <p:pic>
        <p:nvPicPr>
          <p:cNvPr id="3076" name="Picture 4" descr="https://timgsa.baidu.com/timg?image&amp;quality=80&amp;size=b9999_10000&amp;sec=1574789529609&amp;di=0bfefef4d5cab845cf1aba53b7f50bf6&amp;imgtype=0&amp;src=http%3A%2F%2F5b0988e595225.cdn.sohucs.com%2Fimages%2F20170825%2F9ac3a452a47a4a668b1ec0eb052dc79e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642918"/>
            <a:ext cx="6096000" cy="4191001"/>
          </a:xfrm>
          <a:prstGeom prst="rect">
            <a:avLst/>
          </a:prstGeom>
          <a:noFill/>
        </p:spPr>
      </p:pic>
      <p:pic>
        <p:nvPicPr>
          <p:cNvPr id="3078" name="Picture 6" descr="https://timgsa.baidu.com/timg?image&amp;quality=80&amp;size=b9999_10000&amp;sec=1574789584897&amp;di=43db8b41ec4699191f534d7065e30ff1&amp;imgtype=0&amp;src=http%3A%2F%2Fxc.wenming.cn%2Fywbb%2F201601%2FW02016011339082573207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1571612"/>
            <a:ext cx="4643470" cy="4643470"/>
          </a:xfrm>
          <a:prstGeom prst="rect">
            <a:avLst/>
          </a:prstGeom>
          <a:noFill/>
        </p:spPr>
      </p:pic>
      <p:pic>
        <p:nvPicPr>
          <p:cNvPr id="3080" name="Picture 8" descr="https://timgsa.baidu.com/timg?image&amp;quality=80&amp;size=b9999_10000&amp;sec=1574789614542&amp;di=27fe954c2e0d49836d5a23734e3087ca&amp;imgtype=0&amp;src=http%3A%2F%2Fc.hiphotos.baidu.com%2Fbaike%2Fpic%2Fitem%2F8435e5dde71190ef44e6ff8fce1b9d16fdfa604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57356" y="857232"/>
            <a:ext cx="6638925" cy="4962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43042" y="785794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新宋体" pitchFamily="49" charset="-122"/>
                <a:ea typeface="新宋体" pitchFamily="49" charset="-122"/>
              </a:rPr>
              <a:t>Welcome to the </a:t>
            </a:r>
            <a:r>
              <a:rPr lang="en-US" sz="4000" dirty="0" smtClean="0">
                <a:latin typeface="新宋体" pitchFamily="49" charset="-122"/>
                <a:ea typeface="新宋体" pitchFamily="49" charset="-122"/>
              </a:rPr>
              <a:t>meeting</a:t>
            </a:r>
            <a:endParaRPr lang="zh-CN" altLang="en-US" sz="4000" dirty="0">
              <a:latin typeface="新宋体" pitchFamily="49" charset="-122"/>
              <a:ea typeface="新宋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3286124"/>
            <a:ext cx="7494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楷体" pitchFamily="49" charset="-122"/>
                <a:ea typeface="楷体" pitchFamily="49" charset="-122"/>
              </a:rPr>
              <a:t>Welcome </a:t>
            </a:r>
            <a:r>
              <a:rPr lang="en-US" sz="6000" dirty="0" smtClean="0">
                <a:latin typeface="楷体" pitchFamily="49" charset="-122"/>
                <a:ea typeface="楷体" pitchFamily="49" charset="-122"/>
              </a:rPr>
              <a:t>to </a:t>
            </a:r>
            <a:r>
              <a:rPr lang="en-US" altLang="zh-CN" sz="6000" dirty="0" smtClean="0">
                <a:latin typeface="楷体" pitchFamily="49" charset="-122"/>
                <a:ea typeface="楷体" pitchFamily="49" charset="-122"/>
              </a:rPr>
              <a:t>XuanChen</a:t>
            </a:r>
            <a:endParaRPr lang="zh-CN" altLang="en-US" sz="6000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285852" y="428604"/>
            <a:ext cx="650085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Sitting Alone in Jingting Mountain </a:t>
            </a:r>
          </a:p>
          <a:p>
            <a:r>
              <a:rPr lang="en-US" sz="3200" dirty="0"/>
              <a:t>                          </a:t>
            </a:r>
            <a:r>
              <a:rPr lang="en-US" sz="3200" dirty="0" smtClean="0"/>
              <a:t>Li Bai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Flocks of birds fly high and vanish;</a:t>
            </a:r>
          </a:p>
          <a:p>
            <a:r>
              <a:rPr lang="en-US" sz="3200" dirty="0"/>
              <a:t>A single cloud, alone, calmly drifts on.</a:t>
            </a:r>
          </a:p>
          <a:p>
            <a:r>
              <a:rPr lang="en-US" sz="3200" dirty="0"/>
              <a:t>Never tired of looking at each other—</a:t>
            </a:r>
          </a:p>
          <a:p>
            <a:r>
              <a:rPr lang="en-US" sz="3200" dirty="0"/>
              <a:t>Only the Jingting Mountain and me.</a:t>
            </a:r>
            <a:endParaRPr lang="en-US" sz="3200" dirty="0"/>
          </a:p>
        </p:txBody>
      </p:sp>
      <p:pic>
        <p:nvPicPr>
          <p:cNvPr id="8" name="图片 7" descr="timg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图片 8" descr="timg (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709111513186209_WwK42T1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9075"/>
            <a:ext cx="9165828" cy="7759975"/>
          </a:xfrm>
          <a:prstGeom prst="rect">
            <a:avLst/>
          </a:prstGeom>
        </p:spPr>
      </p:pic>
      <p:pic>
        <p:nvPicPr>
          <p:cNvPr id="8" name="图片 7" descr="201709111513096208_qBKYBJ7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5842"/>
            <a:ext cx="9144000" cy="7786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4475a1e7d4f49fa902e890e3a3e809d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50452" cy="6858000"/>
          </a:xfrm>
          <a:prstGeom prst="rect">
            <a:avLst/>
          </a:prstGeom>
        </p:spPr>
      </p:pic>
      <p:pic>
        <p:nvPicPr>
          <p:cNvPr id="4" name="图片 3" descr="cf6d88655dbf4826bb8ff2c1dac1645c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46" y="0"/>
            <a:ext cx="5243907" cy="6858000"/>
          </a:xfrm>
          <a:prstGeom prst="rect">
            <a:avLst/>
          </a:prstGeom>
        </p:spPr>
      </p:pic>
      <p:pic>
        <p:nvPicPr>
          <p:cNvPr id="5" name="图片 4" descr="85aa3eb566e64f2aa538616e24a2fd3c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0" y="0"/>
            <a:ext cx="527304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can00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181344" cy="6327648"/>
          </a:xfrm>
          <a:prstGeom prst="rect">
            <a:avLst/>
          </a:prstGeom>
        </p:spPr>
      </p:pic>
      <p:pic>
        <p:nvPicPr>
          <p:cNvPr id="2" name="图片 1" descr="tokyoyokohama19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72" y="0"/>
            <a:ext cx="663372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04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709111513096208_qBKYBJ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 descr="data:image/jpeg;base64,/9j/4AAQSkZJRgABAQAAAQABAAD/2wBDAAgGBgcGBQgHBwcJCQgKDBQNDAsLDBkSEw8UHRofHh0aHBwgJC4nICIsIxwcKDcpLDAxNDQ0Hyc5PTgyPC4zNDL/2wBDAQkJCQwLDBgNDRgyIRwhMjIyMjIyMjIyMjIyMjIyMjIyMjIyMjIyMjIyMjIyMjIyMjIyMjIyMjIyMjIyMjIyMjL/wAARCAFB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zy6dTqVyhGw+aRkDG3muu8Eqt9p1zCrc28gIHsw/xBrjbxF/tC6AJA8wkg9cZ6c85rofh5qSWmvSWsmQl4gjBPADg/L+ecU8NV9lWUzmxdFV6LgzsvsLqSOo9aoSgo5ByCK7NrTKnisPUrKVSSqbhnsORX0tKvzOzPlMTgeSF4mQXLADP50IV6tVuGxLAb1PPtzU8mjSgBo/m9jWzqQWjZxxw9aS5krlQ5jUZXI6jB61GW6jt3rUi00qoMi4+lUrq2WMkq34YpRqRbsjSpQqRjzMreZtDADGeKRJWQ5U4NMOTzR2xWtjjc2TfaZN+8kZ9KlM7MRljkDNVAORUjcEEUnFFxqStuSec23nnml4BBOKi+bGADg9KXY3TmlZD52xWUg5BHNTR5k2tjnFMCnb1OfpT0VgRg4IpMuKsyVVU5XHUc05QBjv7Gowvz5UEe9SlOcjPuahnRH0IpYv4umajCkEjOcnPFWjwBxz6mmhBu96akTKnd3RCEOcrRhl65zVkR4OVP68U9Yt3IyPwpORSpNkQjLIMDHpQsbhskYAq7HEWUkKD7011ZRwN2Kz5+h0ex0uMQ5OCvGKY8G8HAAJ96liYg9B0/KkYlnBUflST1G0mtSE25jGCwNJ5ef8A61TszNwR+lMI29BVXZDgumw0wcAn0pPKbrnI709Qc04A4x60XY+VDdoU8jNSbkY5xzTduTx+ApwQ7vapZaTWwj8AkdKQLx15qXZwAaNhPOKVynEI1J9qlAOfvUKOMdqdz3/SpbNYqyGtnaQexquQQeuKtsoIqEgZ5FNMiaIgMnnn61Iq9welAQZFPVcjnjFDYlEOV9RTTuz1zTiPm5NKRhsCkUND46Y+tNIZ27e9PRDmn7CB60XQ7NjEQscAkH1FTxW5OSOvqadBbsykgcjtitG2spAmZeO+KznUSNqVJvoQxQCNwVXzGx6VfjjdNzZRCf4RT4VSPlF6nFXIo4yuQpLeg5rjnUO6nTEjV1Xs2RUy2bS/fGc1La2Unm+ZJwB0Wrjq6jjtXLKeuh1xhpqURY+WwKhFx1pwUJlVUsT3AqQhuCQTmp0kVRyAKlyfUpRRS+zzPwy4FTopiUAIR2q19ojxUMl0GIVRn8KV5PoFkhrSspyRgUx7pRwSfwqK43nGeR9KW3TGFYc9STT5Va4ru9hzRiQZK8H1qtcLhMDO0DoK0mVQvrULjIxgUoy1BxujHJkBDdAOxoSeTBAJHPWtA2sbfeGTmgwIOirWvOjL2bKYkYkZbPsKkO/INWkhReuD9BTZkG08YFLm7D5WlqVw4x1IopyYK9VopiPmy9CPfTouP9Y3I6jn3qrYytFfKRuDDpg4IPXNW7tCLy7m+bHmMMb+SSeOe9ZiO0d4pA6EGvOte53Hv/h7U01zR4roEeaBsmUdnHX8+v41oPa7j/SvLvBGuJpGvCCVitnfEIxY8K/8J/M4P19q9gxg5x+dejhqzlC3VHBWpJS8jMFkpPQCplt1AxirbJkk4xRtxx2rdzbIjBIoSW6sCMVk3ekCViQT9K6Mx5PHSoWiGauFWUdjKrQjUVpI5G40l0BAH4mqTadMhHy5z6V27WofgimiwTOcV1RxjW559TK4Semhx6aXK6ZBA9qheyliXLKcetdubNVOQB+VRzWsbjaVGCORiqWMdyJZVC2m5xQXI71MoyAAB9a6CfR4ycgYHbFZ0tjLCCMA4NbRrxlscssFOnuUdozUgAJ6CngY6inAe1W2TGA3aD7UoBJ4p+NwxinKg7npUNmigRFSeKMYYcflU23nOKAmfSjmK5BoUdAKmjUkjH1pDFsHUcelKpJYYqWzRK24g8wP8vAp3Ungj2pdrZ44pNp3A0iiMp6UAAZ9qlI5wD9aRl44ouS4jVXcMnrSBeevFSouQOxqcQk/dXpScrFKFymV7flSlCMHpV4RjH3RUbR5HP4Uucp0rFcJk5pyxenNSiPIzzxUuOBihyHGBX8s5xTxHxUu0n0xQBwAT0qeYvkQwDijZgZzU2OOlAUUrlcpDgU0r+NTsmBxzRsBFHMJxIAlLs4zUwU5GBnPYVMbOZUyy7V96HIFAp7M9qaUOemRWvBpbSjIyR7DrVmPRmM2Cp4PU1m60V1NFh5S6GIkJYgYNW4bFpDwMj6cVvDSoo23uAfbFXUsc4YIAvYGsJ4ldDphhH1MSC3WM45kwcbVGKvm0mYYUJED1J7VorCqDCqB9KnXy1HK5rmlWbOqNFJWM60tCrHcQ6Dp8vJq/GqpkKoH0FPJYjAGKZuYcBeRWTk5bmsYqOw8Sbc5GBUE1yW4Uc0kjMc7sY9BTDMFxlQuaSiDYzfIcADmjypHJDYFOaZMHHX2qPzsdAeKvXoidOo8RNHj5c+pppnSNh0HtUchnkGFOKj8k8k55qlG+5LbWxaM6k8AH601psZbv6CqcaFn+6wx61KwkByQNtHIkCm2Oa4l2DAGTSqZGG5249KiYqRhzikE0YUDJz9aduwr66sczBWPznNR4djlX4FQh9zHOMZ707p91gR7U7WI5rj2mmVsKRTZd0qYZsD61E2cndkA01RJwCQBiqURXY5Fjx94milFsuOZCD7GihtdxJPsfOt6cXdwcfIZWyxG6s7aEmzzs6ite/yl/Kwbq7HJ7885xWeTgkbR1JAHOPSvM6noFyGQSoYSBk859q9l8DeIf7b0YW9wT9utAI5N3V16K/vnH5ivFMsFJReM54xW34f1mbRNXt72MsQnytGf+WkZ6r/UfSiE3TlzIJw5o2PedvOe1IV/lS280d1bRTwsGikUOjDuD0p5XPPevSunqjiIcGkK81IRjk0hxTCw3b+VMIwamOAKjJx6UIGMJPSk2c570889KTpVIljSozVea2VjnFTs3U0gfPtVq62IaT3Me600HlRg1RNo0ecjNdOVDDkVXubcOp9a3hWezOWphovVHPGMY/wo24z1xVsw7SQRzR5Qx0rfnOX2ZVEeelO8sqAM5FWfLOPSjZRzD9mVwnPNKqY9qseWDmjy8kYFLmHyEIXNO24Oam2c9aUR7mxjk+tLmKUSsY804xjtj2q8lk7AYK5/unrSyWToxVlwRU+0RXsnvYoogDYNXoY8oQDmk+xSKRkcetSoDHwAeKUpX2KhC25FJEFAGTUGzJwauqpOSaaYck8VKkU43KwjzQY8AjFWlhPTHNSG2YdQKHNDUHYobDjkUoi+b1q8bUnnOB70+O1Ytt/lQ6iGqTKQjPT+dSi1ZugrWh04hgxxtrQhsQQDu49MVhPEJG0MM3uc/Dp7SfeVsfTpViLSPmHHX1NdIluqAAcj3p3lx7ui8Vg8U+hvHCxW5lR6OoXaPlJH8I5q3FpUKp80e7H97k1fXgfeFKZMcEgVzyrTZuqUF0IIbZBk7ce1TrFGP4QT703zUA5cfnSecmeDmofMzRWRII1z0xTGTBoMuPSopJWKkKQDQkwdiUbe4pjmNfQVUCyhs7yQaCrHIbJq1DzJuPlvETAAJPsKz5ZbiWQHftSppoXP3QSPaoIUZid6v7r0xW0FFK5jNtuw5Wy2d2SKkXDcE5qlLIsZIjjOc84qzFLv+6RkdcmrlHqSpa2JgqqCM8UJHk5AyfrUFyWWJsFAT0wetLGsixFjMFwOgGam2hXNrYtlgDzikMqg4Y8/Ss1pRKuZXZQD19akieIBjyc9C3pS9nYPaXLE13FGPnkUfjVQXf8ADsz6cVVuJgbgDyhgdMCrQnRk9PXitORRWxn7Rye41i8h+b5A3TNIIgWC4AXuRTTIZWIY5UdBRJlFGBTt0JutyTzEiOzYDj25qNpArHauM89KbGSzAkc+tLNHt5GSTRZXsF3a4pfzBxQMkcimKvAyfyqTOD1OPSiwDliYjiik3t6milqVofPWoJm7mODje2Nwwc5qksPIIB3Bue2PWtG9VWuJiPlPmNxj3qHzQqk/dbn5Q3f6/SvKud4mAXLsFGfbr1qORsHeFKqTuwKsIPMmIX5T1OcMSKZJGDFgjtzj+I8flSKPQ/h74pWMrpV048uU5hcn7rf3fYH+f1r0pmwMDrXzdayGORDnAJ27hwfzr2/wlrw17RVldv8ASoT5cw75HRvxHP511YWpZ8jOavD7SNxnPSkyCRS8elJjtxXfY5biMwqNmqXy/XrR5YAzQrA7ke7HApsjhTzSSz2yxyO1xCqxjLnePlHvWCnjHw5PcmBNatS4UtySBj6kUc8FuyHfoa7uScg4FR7iD8rVgz+OPDMMqxHVUYseNqMR+eKr3Hjzw9aJ5j3rkE4wImznIH9f0q1XpL7SMuWb6HYQyE5BNSMoZetcdB490SQITLNGjAkl48bcfj3qmvxW0AK5k89cNhflB3DHWsniKO6kaRjN6WOrlXDn+dMCNXna/FJn1G4SKGGW3fmBSG3L/vYHSrkfxEn2oX0YjAJciXr/ALvb1p/XqS0bIeHqdjutmOoppXByAawLPx3pdzDEZo5baV2wyN8wQDuSK1IPEmiXTssOowFhjhsr1OBjPWtI4qlLaRDpSXQtmPnilEZzVoREdiKdt3cVtzE8pWEYpypjnv61ZEOen6U5Y+fepcilEhUyBlIJyKsFyw+6M0CFmPFWo7M4yxrOTXU1jGXQq+W7etCWkhPCmtWO2UHGatJEqisXWtsbqinuZEWmyEjIq1HpYz81aIYAduKXzgPSsnVmzWNGCKo05FPTNP8AsKDHAqYTqD1pftC5rPmmacsSpJYJt4piwmI9Pyq09yuMVTkue2a0jzMh8qJwcryQDQ04iXJc1RedjjaRULljzz+dWqfciVTsX5NSwuKqSajK3A+XHcVXYEjkc0wAntWkacUYupJllb+QNncc1K2oOcbsAdxVLYQevBpdhPI6U3CIKcix9rUt8y55oa/O7Krx2qFU5zjI7UMnqPpRyxDmkT/2g2OQOlKLwkcAliOtQrCTyAGPYdaY0LjqpB+lLliPmmTvqFx8qgY96cNQuQvzDj171WCPxkY/CpsFFLMO31xQ4x7ApSvuSpezvnGGHucVE120kg/hx1waiJVVwM89eaahiWQlskdqFFdgc3tcuxXOAQIwT65xmqs0JMhcuozyQtMZkZ8qNo9KT5d2T+VNRtqhOV9GLK7Ou2M8ep61D++iyCCQe+eKlLqGHljHv0pTK20jAIHYGrXYzeupEXkJURkH8alZCwHmSA8cgVFvbBUAD6U1WIPHJz3osCaJUkjAG1uB270rvGwHX6VEwVui4PfihQR1GaVgu9h42AEqSc9KXe4Ay5xjpSpjsvFPAXuOvpUtlJEaOQeOtSu7PxinZQN256UjOO2MCpe5aVkNGQccc9afgZznNQtJ7imtMoGc4p8rYuZItCMEZzRVT7UPU/hRT5JD54nhd2yGaRAmx0kbGBgNz6VVKAr8hGB229Qf6/4VdvrKX7WW+UbiSCCeOvbk1UXYjHIOTnAHQH/CvH9D0rAqv9oQDB53A+mTU0u93ZmICYOQP88UzAYN5pOe2DweOlMy6BSu3IwQfUUtxkJhKlj6jPB61t6Brs+g6il3Dl0IxLGDw6d/x7is1isgb1I+XHrUT9cjDFRgnNF3uDSeh9A2d3De2cN1A++KZA6N6iphkmvOvht4gXc2j3BIVmLQZ6B/4l/HrXpgQE9MV6lGr7SN+p51SHJKxHjI61zXjnVNQ0nw60mmW0kkzMA0ioHWNe5Ye/SummeOCF5pDtSNSzH0AGTXFXPxQ8MB1W31aMHaxPmRuFPHHIHr2qpySVm7EpN9LnhGp22qWRm87zwSRuK5288gZrKjbKkFyHHr2r0aB5dU1CRLpStm7kR3doN1uuTk5LZOM9fSq/iK40a2gaCPVNPu5AQhNvYfvMA9d+cN2H0rhO1SsefhWwjBmLHnjnFatlPdNKTIzeUyn7y/KcDmqSrLNdObcszHJwBg4/lQ/mAPHKDlTjGehqWrjeprPLYIQ8cCOo4K/Nxz9aiOoxTOy/ZoxGw2sm373PHPXNOstLgm077Y8s3lbtknlJ9xuwYk45NQiaVJHt5AkbRnqEGeD60uSwlYtLFpsMoYTtA4XGyNiM/U1J5uns/lLdSgsfvbyQPQdOBz1rCkEX2gkbmTPAJAJq/CYrdnkjSWEuMR5w/+8SaXJ5j5bkjx3Vope1cyIn3gfvJ6/Wks3luplkuJSkMPd+FznpW1p2la3ND9qg0qWeIHDMsfzZPTOecdKzNWj82WNHZYpUDCSItgKQOhwOCfxpKLfT5i62Omh8Ra5bIJbe8mkUZMeyYkkfQjFOfxt4muHd5GvIkUBQIwD1HU4HXjtXFadc3MbOIFaQIu4p2AyOf6fjVkaveyOdxEan5gpBC8DtRaa0TIdKN9j0rSPH+tRNFFcQtIgbLmeLDleOFYEDP1rqx8RdCjP+lme3X+8yZ5zwOK8FttQugXL3ErJt+YAZOPf27VqLeXsQLvdWscTDOzBc49hiqVWtDZ6EyoJn0jp97aajai6sp0mhJ271zjI7VoK+B6e9fOGkavf2Mw+yamI5SD5fJBz3B7Yx7cV6Z4c8fy3Jt7HUYA93JLsaZCERF7Zyeemc963hik9JmbpuOx6J5p5I/Smmdh0qNHSVN8TK6ZxuU5H6UMK67IjmY7z2+lIZSMEsT60zHH9aMc80cqDmY4zccUnnPwe1R9OlJzjrT5UHMyVpW9R+VQk5PNOw57cUjKRiiyE7sQUjZp20ntS7CetMVhhGecUgXFSGM+9IYXA7UXQWY3djqAR9KUbT0OKd5R6FgPrQItq53fgKLoLMYzbc+nYUb8gjilK4600qO1PQWo5ZXT7uPwpGmkcfMx560mOOlKBS0DUTe+MBiKCzbdueKXHFIRzzTFqRkE9eg6Um3J+lS+lIRTuKxFt46Ubc1KVNJgjii4WIsZyKQL7ZFPK80Fc9zTuSARVyePpS7oweeTTSKaRRYd7EjTDPTio3k3cAAfhSqoxzyaeXUDpSDVrUiBkP3RUgWUDJwPrSec3bApjMWJ5xT1DQWRmH8Q/AVXZ37nj0qRgcfWo2U+tUkiJNjCzYwSaTvnFOK5o28DrVXJGs5B6D8qKfsJ7UUXQWZ5Pq8Uc0kqSLwEZickEEE46elElkJII5REPPVAzZ53DHeo7ie4nuZ1aGCMBGAdZN24/wDfI4p9veyJsjuLaSNG+RX3Blz6HvzXzbunoexGcXJ6le5hbaQYsA4IIOQv0qtLCiMN64yMYArfKqygbuigD2qrOibiHAY5445/ChSZsYykhjuYdOeelVXGyQEgEd60JwGkEeRwCM7ecdif5VWkjJI4ABJzxnIz+lapiJLCd7O6WWEkMjh1YfwkHg/WvdPD2sDWtKiuhgSD5ZlHZx1/PqK8FtSPmKhuSeT/AFrufAGsHTdbWzlOLe/xHnssmDt/PkfiK0pVOSfqZVqfPHTodRrOm+N3vZJ9L1ywNpsY/Z7i2GOf4SQDnjuTXz7rN5Je6heSXbR/aA3KRxCNVOeQBX0zruhpfZuLeGdrogA+VdGEEDuevIGR071594i8A31yzXMelR3QkUIQ0yCWEeuQAMf7R59u9dNRM56UktzySzvJbG0mEF3NFM+Nqo2AVPXJz9OKis7Ca5laNbWedyvCxRkkE9M8V6RY+AHg14JpniDR1SSIgkMHcHugDdW4+9x0rV1nw9qWi29zq0GvlJrVl+V7gBkjCg9urdsYPFZcptzroeVPpdzp7xvfRz2W/DIzQkA84J5rQ1C18MnRon0/UNQm1X7rxSW4CO2RyDngdfU9K63T7S3+Jmvyi7u5rAiPiNI/kD4A3kE4yxycCtnxP4S8L+F/C0DTTG8ZXKvPEELbyBjADAge3PXmhK+wOVlqeSRSXdjP9nuHubcI2TGMgq3rg1ehvNORi7RPLMzbjJK+4modR1Np9TivLZ3PkgCNpFGeM445FdbN4btdXthZ6Elze6vJDHc3jtIixRKQOAMZY5PQdPepcb6D03ZgWWqo7rGtrGcHKgAZwD06fWtH7Pukk+zCKK4bG+QDgj3/APrCquq2TeH4YzJZSwvJmOWFyGTcOCQwOSeOnFUzf20OxoLUoxj678g57kVjKDT0JtfVHQRtKIEinucAdF8449+mKEt4nQR20kKoASRu+UnoMg9frXPR3VvdHM8Ia4JAXymIY+vHSqhSOW62RzmHlhiQHI9jjPNSqcn1EoHQmzESiT7JGJeMzJGvPtgnAqvf2ljI3l3M8sTFflVmyFXpx6fSovsMrxGKO6jmaZ1CGNwdzHHytkgr9cY4p99p+IYU1GU2zDON0R3gdvwp8ko63Ha3UqHTPIuY3tdRMrDKuiDY4Tocde1aMOneGWtVhhv79rx1G6B418sHH94HPH0/Cs6KBrRJ5IXgn+Xhg3P61NDqN7PAFktUedsmN/KC4XpyRyfxqru2mpeti5daNFbGF7AW4c8FhIXZMdSc4/lUEcV8WkMlwZNvzK0ZAyRxzx/nFNSa/tN3nXcQaRchcZI/2fQUwait3CHupJY2V8gxfex/WofMyHzGtpPi698O3weG7WNf442kLIBjJ+TGOa9T0f4maZf2XmXlvNBIoByoyr+45yPxrxxxbX22Q2sdw4XasUnyOV9ev6mmzvIihotMkt5IyAhVuCO496qE5wdokuKeh9D6Z4l0XV7g21lexyTbQwU8Fh7Z61reXu5HSvmKHVIvtCGOKfzMjfNv2EHp0Hf3r0/w/wDFCz0/TbWyvLQ7YAY3kWQZUDpx3OPeumniZXtNEOnY9LaLjvTfJJPQ1T8O+J9P8UxTSacs3lxY3GRQBk9hzW4IGyK6lUTV0TyFMRsBUixKxGcmr62wHJ5NSeUOMKM1EqhoqZnqkav0pxKYOQo+oq29sCCehqpLE6OAcUk1IGrDGf8Au7ce1VXYsxI6HrzVgowBJ6VCygdefpWkUjOTY1jKMjOVqLJ6c1OW3cBaCuf/AK1WmS1cgIpuCMVOVHHFGzNO5NiIKKMY9Kk2ntSlOKLhYjIpDUm00bKLhYiI7jrQVJFSFPzoCtRcViLHOaMY7U/BHWl4wKYrEJUdTRgDpTmX0GaTBJ6YpisMxnrTdvU96kIx1pduaBWIgp70bM9qlCGjafQ4obBIi8se9Ajx2qYKTQyYpcw+UgxkYqJ0JPHNWCgFMY46CqTE13IfK7nFIQBx/KnEHpjNJtJqrkWI844yaKl2H0op8wWPGLq0lU3MbXG5pH+TKqSpJ45H8qiMV6oCmVJZNwP7xMLjr0B9akuWt2jmUW4DNcGOUDg9Tzx36HNNgd44dk7B3A3bmxk/5FfPNO7PSjFttXLdncXAjU3UQjJJ3qD39R7VJdSAqTt6kEHFQrN5t7hS6h41XC9OASSPXn0p08LqN+V+XrkfQUW1OhbGfJN+8fKq3ORjg/8A6uKYfujjHYg0jgmdydqjqPcVEcoyqCNpXvVpDJIbR1IcqdmAwYcbs+9Ourp7OCOVQV2vtDA/cPVSPocVZVs2yKW7YA6gikntI7u1eCQ8MMDHUEdP6UuuoHt/hzVhr3hq21CJ1EssWH7hZBwfwz+lcD4s8M+LlhbyCdUSQZlkglMTgZ+7jI459DXmlj4v1zwyr29hfyQIGYSRj5lbtnB6HjrXQDxn4i1dkvLLxZFbSIoaS0uX8lQcY+U9GH1INdvPeKTON0rSuZc/gPxTYSF7vTJpdqb2iS6BcR85UBTk/wD1qxtR0nU7S4KP/aBtnb5WlhfJB6ZB74x0PpXYN4z8b6DrccerXDXCWUQbynYqs68HcGBG88+/0rc1H4w32sWMMOhWa22omcIyXCrIH3cKFB5zn/69ToX7yOW1k+ItD0W0OpXtrcw3IV0hZsS4GCAQMMD9as2g0a2R9c8UwxS3MsiLa2VlMjpBGF6suT04HzGtLXPh7dXE8uqeKPFNpHqMnzFWcA4A6KOnHYcVjx6jo/he3ktItIi1bcAYrmZVVmc98fexjjHIpbBp03F8UavZ3MuleINL0ux+z2n7uSIjcMdFEvQEn/ZGBnrWTovjW70yeEi1tWEcb27u6H5o2H3XwRnBAIPXipY307xHqyW8NherapC1xcpZKGkMv0IxtHHFaFpf6JplwYLnVdVZdpystknBJyyOrdT3zkjmjceytYy/FGiyRaTa6xb3iXmn3L48yLIWOXqUIY5zjvXJxqXkVezEDAruPEWpW154VkFitwIVuI2MZwIkDBiCFAHzHnmuOs5kiuopHjWXYwbax4OOxpSHDYtxPttHtY0gIz5nm4xICOwPUfTvS6lo+qaXFBNe20kKXCiSJ3xlgeQc+tdR4R8PaVfT3F1rMl1HZCQEC3IUKx5G9iMcVteJtY8LWkLvpWoXN1Lg+VYXsXmQxE8FgSM57jntSWonKzsjzmAwvKnlLIpwcxgb2P8Au8cn61rKkkryR65K8MkajY95HI7Y7JgcqO+T+FZUDJDPHcxXKJOjBlAyDuznPoK0dU1ie4fN9qBuJOu8He35+lLQvUWK4SOwMiW6pJISkeEGxh0OTnPHuPSrukaHLeXUNvFqW13yGcOwCADg5+uPl61jWs+lrsdrmRZN43ExgnHfqcGrw1e28/yYplghBIEqWw80nOQfvYz+VKy6Cs+hvDwFPBb3Imlk+QBtzRtIjk89Rgr06kd6rPpmtxHy4dFcEAFdkJ798dfxptzOl0cSal5u9FEjPeMrOfXGMH6c1dg1u6FjLpNlE93GsW5pIIHSSP1ydwGAcdBQ1GRLT6lG6j1aOQSapBPHGx8su4G4ADG0buuPYn2qAvaytG8F/K6LzJFChRgvbjp+XpSWEN/qCOskasSHWNprrhOM7VBOM8H86nh025bymmgR3O0bQmAQe2cdjx70nHsg0RWlt7MPmwFzM0ozI8kYjGWJxjk4qXTLSOG4E89lHNEhPyTn5Sfcda6EWEC+HzbeXeW97EQDaPCu0rk/OJCMqDzjJxngVzdyyM0IsoJwwjAKTOJS5OSACv8AXn2pSUnsN3ex674X+IGg2kItJNLTTItm4tbwfIWHGCAM1vTePdMnSKKzuNsso3DdwVHv6H614RaXN7LbO7QFCgB25IDE9c5PNXXeOVAzGEMfmLbs7R07d6iOInB2auYyctj6DsddSRooZQS7nBk7e1bhZVxlgM8cmvnuz8U6tZyqDNBNbkbBFLjgDA/h5P1rqx4vivookuLlonQ7ESXnr3yP611RrUqjte3qL2korXU9c46ZpjxBvQ15h/bNzBdxzpc+YYhtJzuxjsakfxjqktx5nmmNWOBGg4HHvWyw8t0xfWobNHojwg9qqvbEHIFYOgeL3uXMepGKNAvEp4yc4wf8a62J4rmISROroejKcg1DlKDszRcs1dGUYyO1NEZJIHFajqhk8sMu/GduecetNW275xVe00F7PUz/AC8cUGP2rUFqvcZNPMCkYxwKXtkP2TMfZQI8nFabW646VEYQDnoBTVS4nTsVPs4xk/lQIuSAKsnjtTSGPampMOVFcxDvTPKPerJiY0oiP1p8wuUqGJc8dKTys8Crvk57UohxnFHtA9mZ/kgCmtER0rQMBzR5HNP2gvZmcISTzR5JB5q80JzgDFIYD0p+0F7MolcD3pvI6GrphOOgNNMAA+6KfOieRlPkdBmhhkg7as+RjqaCqg4zT5kHI+pUK+1IYSw6cVbbAPA5pucZzRzMlxKnlYzxQI/apmfNAGe9Vdk8qIvJX1op5QA0U7sdjwi5jkFzMLaJPPdyWVicHH07/SqMF1KUk81GV1+XZu4J65B9K0bpJJb0yqCiJuVgRyR6+1ZUiBpxIjAe2eAK8aO7Ouje7NO2Mr3St5W91AD4kJC7s+v0xwPWrl0T5TsEYEDhsY71lwTyyM5Me5BwoTgsPX36frVmWQgK6u2CBlT271NtTpZSuV27ZDwDg8Dn0xj3qubg+byQQexHf3q1INxLqRxhh35/z2qmmTIcAcqc5960QjQgO+FlGMDp7VPlg6jGG4zzgVWtCvl7TuyWx/8AqqyzfIMvkgcCpY0c3q8a2usQXKqrK/z7XGVYqeRj3rV1DUvDmVl0PTbpLuPLG52KAWOODHyu3qPxqDVojcbdg/fRZkQEfeAHIH4fyra0Kx1zxLoBtohZXdjZNsSJ7UNImeh3DDEde/8ADW8HpYynpqWLGFviBaW0n2qa61KCMxm1uHFvCqgf8sxHyfpjJzU1l8LdWtrKbVp4EgEMnmJaK/zlQCdwfGR6Y61q2UGv+GIksdOOiafcNniaJmlA4zyM8Hj8q7rwm/ilRJF4hVJIgCyXGVDk8cbV7YyQetaxitmYN2vY8O8T+GNVWdbh7UrE6mWKSJTINpwcOeSPoe9ZemxWbadNItoUnt/vSzWzTI7/AN0FfuH0B496981jVtC8U20mmw688BikBmSJmikkUZJVc4yePwrgfEPhzwZawSNY+Jp4ZY49yWo+cyMOM9vmJ9elDS6FKWljznTdKvSv2wWTyWxx+9DlAvvn0zwa9L8P2thfadd2XiDUzYxJNuSJvmZCBwQzDKgHoOhrnE0TRLSKA2+vWt5mJXcTRNsSTOdhGM7T61u23iiedHlsvCmlhrcKvngMyIob5Rjp+NTYcmHxH8Lf2X4V/tDT7+O50yWVARjb82eCoAAPfmvIlO1thwnTBr1Pxx4g1nU/BTW+r3enhhdRvHBCAJNvzc4HGP14rzSKKNY3lY7iCACfpRMdPYI1uppisKyMhPzDtz6npXrOifB6wexXUtf12BYiQTHaMNqn0Ln8uBVvwfougR+BLXVf7WsbDUVZ3eS5kUpjPEcqE8jGPcE5Fa3/AAtTwfJZGO+tkkuUcqYYUDxO395WOAQfeiNuo5NrRHLS+BNBtL11kt1lilixAsV2Zdr5GDuwAf8Ad4OKW58D2WlW1it3NYSm5uQZoYlwY4hnc+/kqPbGKtXPxWt9Ltjb6RpFpYQu5IbeXbJ74AxmuF1DxjeXl2bl7SSW4YYeRyRuA9qehC5/U7C+8EXtney2OlxPPZNLmMyQDa23phsYOfbj1rJufCV1DMLLUrMQOo37Ni5ZfVcDnv0z74qhp3j+fTYSk2lSZyGhcTupiOOqdgfeukg+I+leI0W016/1CIKRscwR4Vh3JX5uvpik2hpS6nMzeGtPt5l86zuwQQDEJQrk5/u84qO98PWtvcLJZ3Wpxs2WxJGQ0Rz0JPX6131xrEv2NbOz8RRX9u4KrI8G5lHYAkE59+oxWXFZfaLF5ZNNuLxt3zXXnsUV+24dv60eouZ9DIh8ParfqsVvJBqcrJvQySiKdfbB+Unjtz61JqmkeJ7G1jnn8MXY8kcyRYI29ydmcn3Nb2nf2ZpGoRPfWf2ohcmOCVyQ5/vE+w6V7FYXKXdhBcRRvGkiBlR12lR2yO1EIXY+e+6PmjTvHGv2esJe2EcYEMZh+zPlvMUkkbu7EdvSoLjxNe66++a1Vrpixk8iARqF9Dg/MMfT8a+hda8IaHrZ826slS5HK3MBMUoPruXr+Oa4LXvCF9obLfJHba7amQLLHcxBJtp6ZcdcHHPUZ54pyptLQd4s8zkiRWeRILm4lyMmSYKPbgVFa3dmjyJJZRJK3y7EG4n9fxrsdTi8PWd3G1jZ6np12CXNvJCLqEnHJwT6Z6HtTonTUbJmuLHQbuwRcB0ZrVpOeik8Bh0/KsfZp6Nitpqco/iDnY3meWOvAGB6Y96SW/SHakFqJi/zEM5bbnB78Z9q1J5/C8cmw6ZPbzqcbCxWQe4Zcq/5CqE114c8l8Wl+Jg21C9xjaT/ABHjmh0YLr+Ykl2ZraJrf9nlIp7iARnO21iPCk9yfWtg6/bD92zHcwyqqQSceledAxWkxVrSLJ43yMWB+lXbZbeVwfKltnXO14eDj0we3vRGpVp/C9PkTOhGTuzurTW7G8ZBDdFzIOFJI/Curt/HF5peknT4IkJbdtmbqufp6dq808PadBFqKOSW25AbefXPPGK6W5WOWUEDpkYDd666FT2vx9DmqxdL4DQtvFOpRTJdiT/SDELVXHXYvfPr713vg7xlJrVyLC6iXzlT5ZQfv49R615Q4wEQZAHA9Oetaeh3DWl9E8TbJVfKsOCD6fjWlWnFrRCoVZKVmz3rgc04c814fNr+qx6hNL/aEqyOWYbXIwc9AOwrtNE8fWsOnyRatPtuIVO1jyZcdvrXLKlJbHbGvF6PQ7tlFRlAe1czH8QdDk043LTPHIM/uGX5yfbHH41pWfiXTLy6S2S5TzXjVx8wwc5+X6jHSo5ZLoac0H1NLYB2phAqcjd06VEy88VUXcTVhvHQijgDOKcFJ5OKRlpiG8HnFJjH0phD46mkzJ6U7CuPJ4pMgGofPYdRS+YCMkjNVysXMPZh0xSFhjtUTSjrmoy/Gc80+UXMTFx0qJn4pm7jrTdwNUoicgJ46U3buINKSewP41ExYnBP5VaRm2K5AzioWJOKXZnjpTkjB6mtEkjNtsYqk9iTTlgkY8cVMZYreGSSVhHGil3ZuigdSa8V8T/HC7/tIQeHIoktYnwZpk3GcfQ/dH61EqnKXCnzHs5tHPNFeVt8fbVI4h/Ycsknlr5pEwUB+4HB4oqfbFeyOZuUuIZ7iUwK6vkFlLA4z97HTPtUbQGOUAKGCLuyF681JPdyRXUohkYEk5w3Xmmx37lNkihgQTnofrxXmWZ2U7xvfUis7MW8RkOTJETsZkIJB9BT2XcUDcnOWIb61chuIpIi8iMHx94fz9fSstZAZ2yAqg8k9xnrTV2VIjlch3Yjkn7q9PyFMtnIjMmCSW28jnFPZQVYlckdexqSKBfs52jsWBHUf55qrqwhCCpZTxlgQM9u9PVz5L4IIBxzTQAMsecEHDDr7UKQ5LcAk5IAqSineK7ajamM7SBuyPQjk11Xwb1M2/iu5sThUuoWIGf4lORj9a5LUpTBLazfK2CwYeo4/wAaTwfqTaZ4ostTHEcNyof/AHWO0/oa2jpqZS1uj6gEEIlaURRiRurbRk/jUOoadbapaG2u1dojyQkhQ/mCDU28DI9KUMD0rtscqOGn+FGgXF+Ll7m/KqwPlGXPfpuPOOlUpvh5q32oLBqWnG1icvB5tiGZec7T3xwOc16Lu9qQtngZ57UnFFGBaeGLSXSHtNWsNNd3ZubWAIFB6Y7g+9Q2fgLSrWzkgaWUh/vSxgRP2x8y9uM1a1PxdoWkkrdajGJA20onzkH3A6VRm8ZaPq2hXJsrlS7KI2jlG3GRzwcZ49DUuyJ5keWfFXQNL0aG2OlBnCz+XcSu5YlyoYLnucHPHTIrgraKS/jaNY+M8BRgLXReO9Wnv1trNrpDYxzP5cUUHloMcEj1rF0hDbXCssjbJVZMsPbOBXPUZ0U9UaOk+G9QltnkkvLW0tpvueYfNZ+cZ2jkDPeg+C/LmgCvPd+apdVSIoSo6mvUtG8S6BqFla2mo+HkjURpGkkUO/ftwOMDPv8AnXQXXgXQ76Np9PJtpGwVaNiVX229uO1aximjJzlfQ850PTlsb/7VpulRrJCu5zPEZCeR0BzXrmi6vb6nBGZrRLa4bOInQZKjuPas+Pwi9xCsWrXguEiAFv5ce0x+vXr+NTxeEdNheCRJLpZYSCJBJ8xwe/H4VSRK5jcltrabHm28LgdN0YOP0rOu/C3h6/jaO60SwlVjkkwKDn1yOa1C3txSBh61RSbPONU+EFmC03h3Up9Nl6+S5MkR/qP1rEvF1/w1En9s6PcS2kZH+k2E5xj3I6DjoQOtexluM0AgiocEyubuef8Ahq40nxP9obT9YlAl+draWIeYhHA5PXAyMg12uk2Eml2TQSXkl0SxYM/8I9ByeK53X/AlrqF6uq6Rcf2TqynJmhT5JvZ1HX6jmuRufGvjvwtrEen69a6bJbyNthvJdyRP6fvF6fiKn4dwsnsetsRmoJsEVyi+NLyxYP4j0V9OtGA2XsEouIDnuWXoPSugs9UsNUhMmn3lvdIvUwyBsflW0ZohxOT8WTLb2csNnGsTcyTTwuqPGRnAweuc+teR/wBm3aWP26zWdYrnMbu6bEkZiRhBnk9vrX0RJErBsqp3feyOtUZraFkVDGm1DlV2jA/CnKlzu5CnyngKeFdUubdbtHjlCt5XDZZcfqDUbw3UMhguopDIoAZCNzNz3J5H/wBevaZ7SKL5Y4kjXOdqKAM1VnsoJlCSwRyhiOWUGk8LdaMlYl31R5Pdx2BSMjRplKLlnZ259MY/wqza3klxtWKVogo2hmiBOPTjrXY3ugaaruIrYIG7oSDVWz0O0tD+7EjHP8b559eKyeGnbcr6xDYyH0qe4ghkhuiWV92JUK7v1pU0rVUkEn22DC9ghGfr610ggODg5wOc0kigR5HUVqsNTS2MHVmZUdtOARcTLI4PVV2gVLDuimVlNWlj+b0FOKIOdvPrW6ioqyML3dyC9dTEjbRuU4HHb/OKobjyQ2B9MVbuQWTaTxngVXEbIOcUrWQ27sijb9/ht23sO1b8cgk1BChIXgEDoMc1grGfMyehPNa9ufKYvGo34PHb8qJrQdJ62PUPB/iG51A/Y7x1d1T5ZBwSR1B9frXX4BrxHQNUbT9VivJBmOMlnU/xDvj35r1q18Q6ZewTyW14kggUs/Y4AzxnrXBUjZ6Hp0qicdTRK4ppHFeUx+Pr2/1iS4guZILeQjy4HwVXA78d+v416XpOorqdmJtuxx8rr6H/AAolCUdxwqRnsWSOKaQMdakbpUDc9P5U0rjZXmUFqh2gcdK47xR4ruLfVJLSwutqR4DMqAnd3ANUYfE+rsgzcowHfyhk+2a6FF2OV1Y3aO9IGe/5UxlNV9D1BNUsyX4njwHC8A56GtMrH3H4mlzF8t9SltOOtKKtjaDwKQsB2/SjmHyEGHI6UeS7HqBUxegNx1p3YcqIfshPWQDFSraJ13mlzxmvHfiZ8UZ7S5ufD+iM0UyHy7m7BwQe6p6e5/Kk5NLViUU3ZI6Xxx4t8OW+jatpMl2Z7k2sitHEchWxgAt0znHFfNCx5bJq693LIAGb5FOQBxz6moVG5smsJy5mbRiojPLz6UVNs9KKgs664ukkvZiJFYK7fdPXmnRjLbcDO3q3HWkvrTTpLyUyxZJkJLg5yc880kdtb2xb7OX+YAEE5APbGazkJSbdrF+KQCzY8Z2nJ2/WqS7fJj2NkMCT3xz3p0krpbhPXooPTNSIxMgLsOMDJ7mpWhoAXbt5DKQTg8ZNS2L71CkMSozx09jULuz7/MxgnpmnWomAmMTg7VG4N1ND2AmBxxuI9fU1FxuAH3Vzxjk05A7AjIIJB47GkVdmck7wcUFFPVbbz4lCnG0Mw46/5FZNjEruqZwzMRg+orZ1SfyVjeJt3zlW9DxWU3l75cNjLB1z78mtY7GbPpPQLw3/AIf0+5YktJAu4+4GD+oNaK5U5zxXN+B7lLnwhYsv8O5D7EMf8a6MHmu2GsEcb0kyb8a53xTBqN5apaafJdxPICTJCBgYIIyTyPwrdzTgcjH86CrXR4xd+CrGKG7nm1FZZImG5t43LnqTGuSefUitDwtpHh7VJZ7u7t2nks4FZ7eIu6zEdX55J6DHrXoN94R0PUpI3uNPj3JwPLJj49PlxxzWFrOq2/hBPsukaSIZnyRLJEWU9t2QST6c4qOUV+U8h+ItxoVxe6bb6FZTWwijcSiVdrEk8ZrFt4pk2rgOqYI9FJ4z+NdB43lm1HXLS6vVjiBt/N4ldg+Wxxu5HTp7VmG8EsiQxqERSCSO/pXPUd5aHRS0jqeiNbaFvBs7y8uLcQDzIowHKMOuA2MjOT61LZ6yLcqllHe2cPIJhAUv/tEdCf5Vh29pDHIJIZ5PMU/Iv+pYN2bnIHvz2rvtC1bXpJEGo25urYEgSRwhyCPccfnWq0OZ3bOvsrpLzT4LiMlldAQSMZqSgsScnimk5+talinpQAc03POeacucUmMUnHFOU/jTf4hTlpAO9arX+n2mqWMlnfW6T28ow8bjIP8A9epyfSkZgqFiwVR1JOKAPKtBbxV4b/tnRIoLLULTT2LQxXUjB1hOSrDA+ZMDGPWoLfS38U6cmt2OoafpOtRJ5vkWUIhb1AZt3II74x616S93c3mDp1vtDnYbyUDCKM8qvVvbtk56VWs/COi2ayf6GksksjSSSygFmZuvsB7DiotfYu5h6TeeK76xhu7W40bUIGUEiSN4Jc/3TjIB61NqGs6nb20rP4bvxKikgxuki7sd8HOPwrUW1uNCuJ5bK3Nzp8zmV7eIfvYnPUp/eU4zjqD0rMvNWvNSNsV0jU7e38xJXmUDcR0C4z69QccCmpOOl9SXFPoNtCb6yhuhKsqyKDlVAwe4+uai82KRSYjuXpuAI/KrV5BZi7MyveWUjkySrHG6iXHrwRn3HJp4s4/IUwqwXGQGBB55JOea3hNvRnPOC3Rj3EQIXjPuagEaKMYGa13tzwMcVXay+bPStLmPKUxHlflX8R2qu9uoypXr3rX8jaOBjnp2quybFIAOTQmDRkNCVBIIqAoQwPpzWw1sXFR/ZOw60yOUxWiJJz60eSu/B6itg2ajOTxVaWACTcpGfWiwtTMaMBumRmnOxQ57k1Yli+ckdCc1BJGTuz6UxIfHgyRq7MCw+U9gapX/AJhlCLkRkE4H6/hWhCjPsjK5HXk1HMr+YUI3AtjOahR940k/dK1pbLEYmZwUYgMFHK9q9L8HaqtrEqXUoCzL98ngEEgZ/CuAeECJWAXehycd62rSQrZD5d42nA9KmpHmRVGfK9D13cGUFTkHoazNfuXstDvLhCQ6xnaR2J4/rXLaT4rmsjFb3AM0JRQnYqK7DU57NNKmku8Pa7CX7hh6Vz2cZI7OdSi7HiTx75do4Jx3q4jeURhsbT0pjxhpSyhtvUe3pzQu0o6Skq56MRnFdzVzzIuxvWeoT6bH9rt3A8piHBHDKD0/KvQba4ivbWK4iPyOoYZ7e1ePfNAQJGyJB8xU8MpGM16B4Iu3n0mSFzuMT4U+o/yK5ZRsdtOd9DpSPajaOhFOJ4pPfOKg2GsuDSAClP1ry74p/ES88Nyw6TpO6G8dRLJO0YICHoFz1Pqe2KrZXYt3Y6Xxv470/wAG2IMoM1/MhNvbgcN2yx7L/OvmO+unvrya6mbfNM5kdj3YnJNO1HVL7Wb1rzULmS4nf7zucn6D0HtVYJz7VhKfMaxjYUAYGcHinoueg5pwTPHFSKuBioKECHHWipSGXhRge5op2C6Oov18u6mL9C5z+fbtTICu1cYOD1Hap7uFp76RAQqmQj5h79qjksRE6vHIwC9iA2fw7VlJrYqKe46RFMixg985B4qQ5aMcJnB2AnaeP/1GqUb/AOloCwYE9CpH1q/LGsr484BWOAAMn8KnYpa7FZnYqWdATt3PtYHbngf0qaNR5Rly684PpTSvy43Om5iuGGD7NSwqywbgGZgMkbuP/r0y3C19diRMkF0JyRn5T1+tVrtpI4FZX2hTt9ev/wBerMSY2qw2g8ggcfhUV0kaxuX4UfeoW5L2Mds3CSwoCCuHC+/QiosiVIY9oDIME+vpV7Tbcm9aQNuUDKEnGc1OlpAsZlCnIJbaPUVtcyselfCzUgbWfS3b5gBcIPX+Fsfkv516OBXz/oWrvpGu2N8nCo2HC8ZRvvD+de+RSpLEjxsGRhlSO4PSumk9LHPPe5IKeOtM5p4xVMESA1FcXdvB8ks0SuykhHYDI9fpXD+JPEuotI9vYaRcGGBv308mQOvbB4+vvXn3ieXUfEGm292NOuWuoyVF2uW3RYJ2kAdvUVEpW0QJ3MP4h6o+r+L55ZZIHkiRYma2bKcE4GckHAPaqOlxlnjaFW81WBTAzk5GP1xWSptodSk2F3gQjG8jLHAz06c13Hg2KLUPEdjZwxhFkkXtnGMnJ9a5pN3OiKsj3GHR7C90+GS8sreSaaJGmfYAWbAJOR75q3b2ltYw+TawpEmc7VFFrBJbqfNn8z0AGBUjEmutLTUwDvx0ptOxSfWgBe3FHSilxilYYoPOKeKjp2TgcHFKwC555pksMU8ZjmjWSNuCrDINPIOBwfypRxTsA0AKoAwB0AoPApWHtSYz+FFguNxTcAk00zRGbyhKnmYzs3Ddj6VJTQELxdxUPkA5461cI4pu3PNVcTRnS2gOcCq72mO1a7J7cVGyjB4ppkuJivbYHSqrwAnpW1MgB4qhMAD0q0zJoomMUxoAQe1WGHcUeW3egmxQlibGMVSlj4wRz0rdMWe1QvbDB4xTuS4mBJbM5ytRSQBVGevSt1rdQCOhNZ1xGFBBwTTTIcTN+dXBUYxSpGHRt3VuT7VLJg9sdqVUBUjkc1TJW42EeVJhvmIwc44NTwyMpcrzwAAO2P8A9dIYigJBzTEkaNdpUZ9qhq5d7ExXMY2yH1z7+vt9Kt3GsXE2kjT/ADd8O8OR6YHT6Z5rFm80nPNEbsFwRVKC3ZDqPZFpV+UKeQTUd5DhgAedgwKb9oAxg85pZpT5kbLyyrVMjoVoHaSKSLI/2W9DWvoOvHQLhnlQyRuMMqDuemfxrLkIilRlB+dssB6j/wDXSajGn2gMpGcDcPXisJLU3i+VXXQ9S0LxHZ61bjbIsdwDh4WODn1HqK29oA4FeExoA4LKQAeCD0H1r0bwn4ieVDYX8uXUgQyMeW/2T6n0rNxtsbwq30Z1rLkV87fGnUYL7xkltDtY2VuIpGBz8xO4j8MivZPHHiyHwt4ckvFZXu5cx2qddz+v0HU18u3U0tzcS3E7tJNI5d3bqzHkk/jWU3pY3gtblcDHQU5QMZJpVyOQaXOT061iajk+8T0p+TnGePUU3HA4pc4oAU7h0NFPSIyLuAB+rAUUwO0mBGpyE7Qd2MYxj3qcxghQXBIGQR0/GoJ4CuoSuhGBk4x79qZcyJGCdqluOnHNc1SPMzelU5LsryybHG35SpOGUfrUs135SoXKk4OD/FnPpTYpnMiAqvYfN/nmoLiSR7iRikIbucenpVJENj5LpZXUANIAAGb+LPt+dW0lIt8ynBf5eDySP6dKyY5VdgWiC8ZGG/nmtEWybyEc7NvzAtuGcZNU7CQqLtAU8ccsOAKbcRP5T5AIYEeozTYmLIcPxnvxRb38UhKuDxxgdTSSZTZnC3uBGJFDBEYkccjvV+eN4Y/Mjbljwc44IqveX+yZDEx8pX4BHp/+un3N2lxFAh/1bNhua1VzN2sRJ8hTcOM5WvY/h/rK3ekfYHcNLaj5M9TGen5cj8q8quI4/LTy1IIU8H1FX/D+qSaNrUFynzIrYdQPvIev+fatYvqYytse8D1xTsioYpVliSSNgyMAyn1B5qUHIzW+5CYrAMpBHB61VuNPgm06eyVfKilQp+7+XGR14qyT69KZLII4nc/wqWP4CgGfJL2Zt725RmB8qVk3DoSCRx+Vdl4Vgc3kUiTTwj5vnhUl1OOwB71y1qhvJ5JMZ3OWwR6816L4Ik/snVTc3PmrbwRMWkiTdsycEsPT6dK42/eOhr3T1DQba5jR5p7u7mD8KLnIIHqBWxntWJY6/wDaYjOVt2jZmKJHMBIq5wCVY9xg9e9WpL25ldUt7OdQ3BkdQFA9eCa6YyjbQ5zSH60vFYOr+JtI8NR51TUFWQ8rCnzSN9F/xxXHX/xZZ4XfSdL3L2lncHH1Vf8AGiU4x3KSbPT2YIrMxAVRkknAArldb+IegaPCSlyL2fHyxW5yPxboK8V13xpress0V9fuyHkQj5Yx/wABHX8c0mleCfE3iF0e3sJzETjzpT5UYH1PP5Cs3Ub2L5e52eq/F6+uYwmnwQ2YI5Zj5j/rwPyrGi13xbrrFrJNTvge8ZcKD+GBXaeF/hDpumOlzrco1C5U5EQyIVP0PLfj+Vehz3VtYWo86aK3gQcBiFAHsKfLf4haI8RWL4g2v+kT6brHloOAkhyPybNR2/xJ8QaXdLFdTXK4x8l0mSR/wIZrs/FHj5Y99vpE6gFSDNszkkfw9CCOea86kgufEPiSCG6vRcySlEEvLgA/XnjPNTyroTz30sdvb/Fe8uGSFbayMj5G75h+PXFUdY8V6xdSqt1LLAqnAWHKrn1461zc+jaXZTvDcQ3iSqxXzo5F2emcbcEfjVeaWa1ijhguzeQPwEKMMHPQZ/pTlBvRi92RoHUJYZEmknO8gZaPuT/tZz+NdBZ+P9VQxu11E6IRvRxglR2HvjvWC98Igsd/p6wFRgpNCVOfY8YrUN7Z3+mOIdOtOmN8EfzA4+vFZWUfIvl7FnWvF99rExORBYqQ0cYJG4j1Pc1ctPiFqKR+WJIJyO7p/hiuGW8itt3mTZPG9Oin2qSXXjeZghXEW8uUC8KO/uO1RNybdmzOz6Hbp8QtWSUSypalMHMZU4PvxzXQ6V44sLuDGoNHazk4AQMykY657V4zM0UEOPP8nzCTkZJ/XtUa6rbIQZbiR1BwHZMH9D0qI1KsdU7jsz6Ai1TT72Yw215DNMF3FEbJx61WuPvYrxeLWYoyjw3MyFD8pX734V2mj+NVmjW3v45CBgJOqnJH+1nv711UcXraorGcos6wnHvTkaoYp4bhd8EySL6q2akxxXdo9UZEwdcmmuA3SoiSOacGytKxVyJ04rMu7dicjrWyRxioinftTWhMlc54WpZvmzmpDCQvAraMKk5xzTWhBGMU7mfIYohLKxPf1qPyRnNbfkDGMVCbbBxjigTiZTxF8ADiq5hKA5rbe3AGRVR4d2R+VUmQ4mRzu6VPtJdT04FWXt/RRQsUjEcZxTTRNmRPHu5xkDJz6VUm2yzDceMY+ta0aMHKt68VFc2qeaSAOnSlyq5TbsUEjVXAOMNwM1I8jqhMO3zQpKBsgZ7dKmFu58s7Rjd8w/rVXVYGttPu7gsRtiZgTwc4qHENTzHU9RvtTnMl7cSytk/fckL6gDtWY2A3Src/HHJ4xVTb1A/SuCT1PWjsGc9KkiTJJI4ApEQscd6mfaiBB16k1BRGSB0NK0DmES4ynfHOPrSxK5bcmMj1q5FNhW/dgdVZT79RQwM+RNj4PpwfUUVofYHPKMrJ23DmildCujqGDLqEwbBG8rkZ45/pUN1KA8ayn5TyRj9KtrC4luWyHDFiGPqT/hVC5i82V4iMhTgMTjbWO8jplyqK5dyRvLWDMKBmzzzzUb6XdXbebFdJDkHAaMH681HakRR/M2HBwcitaByoVcnAXitIK7MJysjHTR7qzngee7gdC2NqxmpXkMb8bVXABPrjvWjfyJI8cWcFQX46+n9DWTPiMMGXkL17mh72HHa4tzeCO3ZFYuzEjJ4/z1qnYRHEk/AEY5yfwo8yO6RFUFQh4yecfWi4JjDRI2EZeR/WqW1gb6la4lSeYELtGeMmkeRcRqCcIDyahRCctvwR0yM1K0RkTcoxztwB7VZJtR3O+FCvVlBOfX/IqdMmNXHOOKyTmMqoP3RtP1rUsXAtgWP7tmCH/Z9/1NUtEQ0rnq/gPWftmmNYStmW1wFz3Q9B+H9RXXbua8M0bUruw1QLYSkSyHys8c5OB198VvtqutwF3ku3jMTYIM+Tz3A7itYNpWsYTlZnqpfiuc1vxHbQ2N0ttJFMxhkBKv8AcO089ORXKad4wv1ulE1yZIwcNuUNxn8Oaf4j8T2E+g6iselojNbviTcNwO088AVXMluQ5XWh5L4dYK65jDAYyc4yO4/z6V1GnCTULlhwIkjG7nB+tcvosDyoVV8Ark7T26c1tf2suiKqxwiTePmG/ken8zXFFpTuztmm4NI6C5trCwtjO90zx7giZPOccggcn2x+NVNU8earaWQsdKdrKEjl2GXJ5yQf4R0+lYg8SxahMslyiDyuFjOfl9wKz9Q1XT55yRG/T5QX4HpVOb5tERCnZXluUmttR1m88m3imvLuY5CgF3b69/xNej6J8IdZnWKbWNWjsxtAMVuu9yOwLdP51geGfHdh4eidbfSIftLHbJNLMSXX04rurP41aNImLrT7qA9zG6uv9DVR5ftDbfQ6rQ/Afh7QSstvZCe5HWe5PmP+GeB+ArpWYY3MQOOpOMCsHQPF2jeJVP8AZ1yzSAZMUibGx9O/4VR8WWWra1s0+2g2WR5kmFxsJP07ge9bpq14mcm+ph+KfiP5Fy9no8qsqjD3CjkNnnaemPeuFluP7RZZZNQurm7kYs8caFyo7kn1x6V3Fj4BtdKZpr/UooojjeuR82D03N0H4VqweIPB2myhLWW1jKj/AFkUJP8A49jJqVHuS7I8luY0hmjElvN3BMjYEgB4YcdMVClz5VzHNZK8LIMCQMTluoPt9K9D8ZeJdB1GxktIIFurlgoS58vHl8g5BPJ+nFZ15f8AhS8Z53tLh5OFRI/3SYx94jnHOelUyU1uR29zLLPb2drrTJFtCutwgAVj94cjnnPU10N74H1C5sZpp7+Oe7UGSFUgVPnHIBI+lZvh7xBp+m6JcB7SG4voZSse4Llo+xJ9sn3qnqHjDxDc3UZDPbAZKpGu0Edec9alJdSr9js7XxXot1pcb6hcxJOAEmhnXLq4GCCuK5jXbHwtq1rPcaXewWd15Z2xhfLWVuwORwT049apTanp2v2m+5tYoNUjk8xWhTYtwMcqxHQnsfWtHTLjwlBvkut7zj5z9qjyR6LhflOPXHNPdcrDzOPg8O/b40W11WxmdUyba+3QsPUBvunn0NVJIP7HupRqujL5ZJQvbyNgfRlOK7LxBYaGI0l0u6tUZj5mzJ46fKPQHJ69KyrB53/cw3EcDS5VQY+WPpk9u3WspRS2NFJs5vzdPxG7iSR92HlduoxwOD0+neqrx6S0zy/vE3HKlmOF9h616LF8PbO6i33s/l3LAF18sDbx/snB9KzdV+FQ8oPpmpJMwXmK5whP0YdPoR+NL2LavcFOPc4lna2ga4sJjJtO05THX0I4NLYarcrMwmYuvUlmI4q1JY6pos4g1WzmhQfLhoxtcD0YcH61avp45LeNrOyVEHytL5G0oc8nIJP51m6a2kU4po1NH8RS2N0ZYYy4ZfnQoRuFd3pWtQ6pbox2wzk/6pm5PuK8z0+y1O9heSytHuIo3CmTzBhiegAOM053vrKZUltLuF85GcIT/n1p05VKO2xzOnc9cBNL0615rYeJr9MLDK2Fb5kkYH+ddxp2sW+pR5iP7wDLxnqv+NdlLERm+V6MycWjSDUpbmowwpcY5rcLkgAxx3pOtIOTUgAxmgBm000rzzTy1NPPSgGRvjGKqPHzxVlup4qvcXMNnEZrmQRxAgFiDxmmQxywBl+YUotwvQYqjpHiPT9WcxRSbJtxCxt1YDuK192O3FJSvsPl7lKWDIBxzUbx5dQfT8qtu+ciqzNhs1S1MpaDQg3AccGszxgwi8K3TYBLFEH4sP8ACtYKDIa43x/dyLDbW21Qjt5m4PycAjBGPc1NTSNy6SvKx5zMxLHdmoSB2GKnkJPBNMCBck9a8+R6aFUY47mkbrzyaVyc4HHPNNPqaQD4pQrruAH+13qyyB5ByN2Mhh39jVJQC4DEgd8VYjcxx4V1KMclQ2OnrSGzStPLuId086KynaAwJIH1FFZpYLjAccdulFTyisdxcjDSvnGSwY55ArKRvMkkmfJ6jaDz064qfVLkxrOpGMuR8xBPWscXDId2x9h7gdP8is0r3Nbl6GJpL8IdxCjKn275rajj25Y1k2d20bSPGUyQN29M5rRj1hhH92PcAAQsYFWp8vQzlByMu9uZbbWCs8J8tgqRyZ44HP8AMmq17KNs0hOTnjaOM1qXF7HJCxnZXRnBYMO+ece9YN5cbtoAzFk7ST1+tEddSttCksh3MycDGOKsMzS2sYyQQdpHc1FDGsgMeQpY9auizIl2DO3PDEdaskreUBxn5gOlaEeBZySMO+AemDgVUkhKy4bnH6Vc8o/2WEy33twB702CIDl3eRxjAHPbNTWI81whk25IG49Bzih3A04swIDsAOPT3qC2cGMpwRn8atbEtGvFmCRHXiRcjPoQa6bVPEGk6hFbH+z3hmDEzmAqm9T1GceuDXLWpMknO45bBA/Kuq0qW50eUBtNj2hs75Lfcy8ev+NWp8urOerG7SMeOG5u55TYWc5GSQijcAOwz3qDX7LUYfD15czWkkMYTy2cx7QSSBXoXh21kurWWCSVglpcFVjXERGeQW4OeDnGa5v4k6jb/wDCPHTLS7LNJeIHj83fuIySfYDj8av2mjJVP3kcRoqssKllxux2zR4itjPa+fjEkIXa4YdO49at6cDEoyob0Udj1wKv2tvb3F0jXMBkhEqkqGwSByRn8K89P3zvatG5U0TwNZS2yXerX6tJJHv+zwsVZSRwGOOv0rstN0vQrLTxBbRxwT9WLWysGPuxBbFRXP8AZM20W1vPFgcksD+frUUt3pGnbEm1bDyjAi+zln2+vXgcetd14JaHnylOTOlttDiuEMYbSZ4m+8jQIf0K1qSeCvC80Yjl0DT+O6whCfxGKr6bpej6lZR3VtcC4B6yQNsGfTHUGt22gS1j2K8jr1zI5Y1pFJq5Sck7HnHiTwGNBl/tzwxHKohy01mjHIHd0Oc8en5VBa+O9UbTUu4LieZCQm0xhzkdf8mvVCcc/rXEWos9N8UtJYRrBb3t0S2PuFtvzY7AnOcVzV4Ri01ob0pOSaZyereK77WbaM6toc8axkgXSQfpjnv6VkB4r+5MllcWxbr5a4UjH+yf/r17o5QOhcqXz8m4jOfbNct4l0a21J2VvDcV25H/AB8qyxuD9Rg5HvWvs5L4ZfqZ80HujjI7C9jsCi2dtLjc0ksm3OSP72R09Kr3UFpa20YZ4muWT5o0j3bT2+YHGf5Vcm0rUdDjhl1uCW401X+e4hYGWJPR/YetdZb+HNF1KCC/tJpvLZVKlWDDA7EEGphd6PcJLqtjlPD8llZuWnskvHILqpjBKt0wT/dxzwOoqQRfZL03iadpkaDDKklwJB+Azzn0NdlP4f01QJryeTylOQHdUQfkB+QrlNVbRri8Ey3NtFCGKEQwuzfU9B+P86Je58TFe+xoaLLbz30Jl0zTogWJEkeVxn+tWdQ8Fw3QDW9x5bLnapjG0flWRY3GjWkheTUCAg4P2cnn6HNdzbTW+qaaksMrvDKvD/dYj+lXSnGel7id+hw0fhe9s7iNJxC3mggSE5VQOpwfqK1nsL12jhj0y2mtUwCXRMv6nOePwrXk8O2b/fMxXspkPH0PX/8AVUEfhxEdwLqZYmx8iMRz15NN030DmKGsxT6RFGNMjYRk8K2JFQnsAQSPzrnl0bWbyV2aFy45bzGIP4Z4/CvSEXy4wm9mwMbmOSfrSPzVOkmLmODt7HUGwkl7tVODFM7DjvweKpanoVggiYXAaSFvmjKKN4/uhwATj3P4iu11O0S7tyHaQBQT8hxkelcEwkuY/l095I1y+3kMy+o/+tWNWPJoluOM3fQp6hbaOESTT4zBPnO6GRgPfKtyCD3BNUJLvaN0zu3OS8jH5iOOvetV7S4m3Mlm0ca5aONyS/oQF9arwaZfTIzJagqT0Djn6jNck1OT1RT13Ki3IU7kXeCcBieP160sOouk4KowYHIZGAx9MGrF7YrpoVLm3MbsMuNuVwen48HmqaJbDBEu04xhDU8sVo07isjpdP8AEV/LMsbXMCgnLfaOw9Miu4R9yA54xXnumaVcXBjuVaSJOcSJGGxjvk4H/wCqus066hjQWx1H7TOST8/DfTHpXbhpSStMynGxrhgMc5p6uKrBuTTlYjtxXaZ3LOA1OA4qIMAOOtSIQRjoaQyrfyva2zzxwNPs5KIQDjuea4HXvGKXQjSxmliwcPGwG2Qe/wDga3vEniaC2R7az1D7NfRPyskR2v7ZIrzibVJ7kMjmCQvIXP7pc7j7gVnKXQqMbjrDU3sNQS8SOPeh3KCvy59cCvUvDeqTavpollilOCQJmUAS+4A6V5OtlceRPKdkYhOHDMQ3bt+NX9BihmdjcauLAR/MBluQPTHepiypR0PWXyJse1JsDDkcmsmx1rw/bxRWltqDSk4wzBnJJPc4rd2bVz2HNbxZhJPqZeoyTW6l4yvC527GJPryOK8x8T6tNfXwFwgRoRtC4wR9a77Vb/UIZQlhPDKuMyGVQPLHrkHnj2715hr2pNquoPcPjP3Vx2A6CuerPodFCGt7GaXyxx+tOJwAM/jUagbsnmlYnqfwrlZ12HHrx0HQZpCOOCMUg+YhcgfU1YDrDEQCS7dewApAVlHOQe9WPP2nDQrnkZ2/0qOZ8nGQSO4GKiJJ6nigNyfzY+xI/wCA0VX696KBmvqlz5WpzmVJI8u21nXAIyf88VBHqNu6Hzj8x/StSRhJfzw3iqbbzHG8qC65J7Hp64qJ9CsrjSftEO6KUH7vXA6d+3es79xpshiv7PecEgt905+7inrqduvzPMm8c/KOG9z9afaaDAsuxrd5gSASwPynn07ZrVfwrpfk4eMpKf7kh/HGalyjcauzlLi5juG2pwrEse2KZHcFU8shSAchu9WdV0J7J90L+ZFjOe9ZbxsmMjHFaqzWgjRFwVbKOD9BTptRldVU4wKzFZh0NWITG+RI2044PamBoRMlyURXO88nP+Fay3JSMqwXcF49MVzTwtG2T+BFP+0Sgj5844oEat47ARQsR8ijgds1HbxFsnHQdR2qkLwuSZBye4q9bXkSwSgZyV2gD3qr6AalhKBI7KRxhuT2yK73/hYEO0qIJPMAAKKAVJHX3rhtNktoNPcSWUc004OyVy26IYx8oHB69/SrkLX1xGHsk+zwwsFeREICEjlmYA4+p9a0jJLY56ibdh+oaibuaR9hQySF3G9uc9MjpxXNas7yajb2jphY1LkBex9voK2ReXNrqVxGJ1vZWlBZ4mDB+DyMj3rKN62qazdalctId+FQlskAAAAn6Cs56XZdOCvc0LZo4oyZCFwAeTgfl+NaOmX6T3kbKihQxjLSEhcnHJxniuevTI8KAr+77EHjNWrCOe1W2E0U8cNwN6ttwXXOMrnr0rOEOptUk7WOl8R339jae92ZdOuHZsRxQOxwT0PToOvXmvLHu55bpriSQtKxyWY966vx5cWX2qzsrGe4m8qLdK04AZWPRMDpgfzrk/KZwAvIHXFaSM6cLK51nhnxBfW94sUTujMQG2HG7616vpOu6td7Y0WCfHOXcKx/WvCdN3xXICsRkgMD2969M0rVjEsF15Ns8oAw7LjkcZ4I9KUXysmqtmega1cvHpSHzPs7ySIhyQcZ6rnp2xVbUtU0bTtGEtxsukgIkVIV3s8o9AO+efaub8Q+IZ5dGW6kWJYInLeUrBmlfHyjB54POa81gtbshZJBOGdzKIwzBRnr9fenVrJS5l2HSg5xsa82sXfia6utTuco7tsjjJO2KLoAD7cHPXqa9L8GavLqejtDdSeZdWjmFnJ5cDoxrze2khjmlPkNDG67gO+TgHj0/wAK6bwNNFb63fqZI0jlyVYkKGJxgAE/WsqVX95e+5pUguSx6C2CpDAFSMEEZBB6g1x9zoWpaDK03hqYCGVjmykXKr7g+n16etdgxHTpTM46da9GcFNWZxxk1seOarea1PdTLqzNGwYgLLymcdABWbD9qkk3RsnkoQpTbt5xnjn0r1bW7HSLyTZcSRx3lwvlxysS2MEcYzj86881vQLrQ4PtEslvLFG2C0bZ2ZPG7njPavPq0Wm7amiaehWTzUf51O3pjg4/GtjRtbudNdfsfz5b5lzkvz0PoK55S7wQ3stvItjIzRieNS4DDsVBH15+tagsYVspLx9VsmaMghIp9pYnkDaQM1gqck7ovlPWrO/E1rC120MFxIm8x+YDgeuaqTeI9NhuZ7cy7pIU3/KQQ/sDnGa8ptJrrUVka2gursKAWaJGYJ9SKr20kl6XRAyshIfzRwp5z/Kul4mrZaEch6jb+MtHuHRGkkhdzwJE4/OtxWSeJZY2DxsMqy8g15D9gL2CXUV3DIpGGRT8ynjjngjnqKsRzapZNHJFeq6owLKlxnAz6Dr3pxxU18SuJwPUZE7VXZT6mqun+I9P1IIkchSY8eW/Bz0xWg+B1rvhNTV0zGUSsE+fdgZ9aj8lIxhEUDrwKtHGMYqBhiqJsQsQwwygj0IzVJtMspC+22jjdv440Ab69KuN1zSRnnJoeu4lpsRvp9o1uIHgXy8Yx0z9cUWtpb2SeXbwJGvt/jVokYphGfaoSSexbbEBwelPL9M9KjNNY8VaM9iXdyK5PxR4pvNKvVt7Nyny/OZIcjPqpPWuhmeVI3aJA7gZVScZP1rnptW8TbCx0WFUAPMig7ffJNTPaxUN7s4+48U6vPctNLdh+NpDxqVIHbGKqHWb+WWKUuqvFkI6xqu0HnsKva1Ff3kzapd6eIFkwpdPusQMZHNY5U9MYrDU6Uo22LUc8TSSPe+bcMSGyJdufXtW5Zah4WjaGWayvSy/eh3hkz7EkHHSuWOAc8GrEd5I21PLRwq7ceWCTTUrCcL6nocfjTQbaXdZaTLvU/Kyoqnkc10El9b3OkJcXYELvGJDHu3FQe/X0ryaxjsDCWur2eCcE4jWHII+uc1PqWro7Rpp006RKgB3HG5u561ftHYz9nrZC6/flrp7eG6eWBGOGz1+h9Olc4xxnFTyMe/NQMARkHI9655M6oKyGqOeBQ3JG0YI4pyhdudxBPpTTsDZBJrNlkodQ5Min0K4xTXeMj5Sx+oqIt8vJOc03NILBknsKBjPPApKUUAL9KKKKAOiulzfz5QYMxGBwep/KtyPZIpVwMlSpJHGPUf57Vk3UTf2jMwbILkjHf5scZrSiJSOHOCWba+eCp6cisZ7lou6Dcw/ZY/tEZcKPlDE5JzgZ/KkeYPfhQgVNxOOehqpHJstIpnAEaZyRyNvA/8Ar003UMs4aNhGOeQfvDNRYfMluP1SCMxOyJ8+ARjpxWReaYZAs7IcSLngfzrYN5BIdiuMtyRnt/hTNQvohC/kyKZEx8vTI71UZ20E3G1zlLfTUTmZAx+Y7WJGcdOlNs9JaV2+0ZhUAMoPVsn+VajNIImYRryAeSO/Xnn60tuZPLDyOBwfkdchmHQeoquZmN2VILMCFwjecjEAhfmbGf4R+A9KhbR52t/OXbnGdmcEduf896vZKvl9qljtMynaQ3uahiKiA7rgvNjPzDC9fXvTuwuyjFZyMwEgCqTjcT0q9a26RXTQsD1A+YYzVtM5TfKTt6sOOcY559aYUiDOQHJLYHQ849jVKYcx02m2unPpE8l7d+TKX2IoiDYAHXJ6Dnt6VledJYRvPYag0bbihVdwZ1PQkdMY7VTi2PsSWZY1YZzISdp7ngcfSm3kDQ2/nJcRunBOWAYg8DC5z+lVGo3ZGdru5Wv7kzSNI7F5pSFLN1qGJYYYQxYbc4/3h6gdqr3Gz7UrR3HmbQCSFIw3pzzRteWVQQWIHTtgUPU3grI0BdG8YQKuC2FGO56VsajYappM1udVuOVgxDibd5ar0Xjp2/OsbThFDfQi4wYc5fAGcD61Zu7uG73AAMqrt+bC7h7jPfvS5uVWQpas5smbULySaaVnlkJkd3OST15NJFM9vKzjGewrahihjCSwW/Jwv3+B/LNV79ImZo1h2Pku/TP4mkpXBSKNmf8ASlY4HOTmvUPC95pM2iww6lZxbondfPVf4dx6/h3rzaCBBcgF1dOMkHj6c1fvNRMGnNZx4DzuWbb0Ck9vriqUmnoTUXMrGxc6nY6r4qm+yl4tLt1ZY2XksO7DPc9varmkXFq0R+1WqTrIxIefI2c/dP06ZFcnpsy2wZRIFkYg/Mh4x/Otq5urO7tVcSSI4UjIT7x9f51jUXNK5vS91WQW8kY1690y9iFoFBkQxMT0GSBnOQRz+FbT6XFZNYPI43+fu80Dh1IbHT8Kw/EqBYNJ1MHdNGvkS8/eA5B/IkVci1dTp8KBFPkMgiZTgAg9/Xg1nyXakg2dj1yOYTwxyryrqGB+tRXaCe0ljJkG5efLba30B7Vn+HbgTaWsRPzREjpjg8itX9a9eEueCZ5848smjjbbw1czO0UkTWVu+S7iYPIT2xU+peE7QaZPEJ3KybS4mYgOQeCcdwM44611WOfSmSwRyn94u8eman2UUtilN3KdtHptzEbZdPRomG11aIbSAO/qay7vwna2siXVhDCs8eQHeJZAVP8ADIjcED+8MEe9dNEqRIscahUHQKMAU6USPBIkThHZSFYrkA+uO9PkTWoKbT0OQ1HxXe6PpcsM+kGxus7Flix5BP8AeBxwfY/nXOtr9tqTodV06K5lGAZ0/dErnODgfNXVXWi+ILq7jiuL+F7AlQ4C9h1+Ugg0T+A9OmEyJc3EcTYMcQYFYznnGeo9u3rXNKnVm9NCk47mNB4NGq2xudP1TZZuf3cUkR+Vc/dPPaoLvwleRu3labM6qwG5LgZZR1IJ9fp3rcstP1bwpFJ5Ei6jp6pu8kgrIGJ6jGay9U8Z38W23SIwyK2WeVMbh6YpSjCK99WY7vpqUrS11bT7+OWHRzG4yELgt/30emfeuwsNSnlIgvottxnrGjbD+NYVl40nU4vLcNvI2iIHOPx61qWPiux1CaWPLQBBkNIcbqujKnH4ZESu+hsOeajY4p29HyUdWA7gg4ppArruZWITk9qRVxg1JsIyCKUrhaYrB1BxTMEcVImKa/WpGxu04pwQMKF6dKcvWrRI3yhXI+LdCuZpZ7430aW6RBvKkJzkdcCt7U7TWLmTFhqEdtFj/nn8xP1rk9S8E6w0XnrdLeTs2GTcc898t2qJtvSxUElrc46STZhRKHGM8ZwD+NVzI3OelWbuwntJQlxsUkE8OGx1HbPpVbDqMDOOvB4rndzpVrDXJJ5FX9NvNR0qRprCUoSuWKruyo9QR0quZkaOJTAgCvlmVeWHcGt+91XQ1gb+z7DyZzwH24AHuM/N/Khb3CW1rFSTxRqElnNby+TIZs7pSg3gHqAawy7eooml3ys2xVBOcIMAVGxHrUuTZUYJdB2WckKPmxVprBEVZTcCSMrn90pbn0NZ4Yg5FWI7jYnloSCcc46+2ayk29i7Esx8p1YQIEI+8qnH61C0BZiER8j+EcmrEN3PkIBE+7ja3f61ZtYppdyvEFyeHBOTz0yKi7Qm7FJbNnxGbd1kPGQec/T1psumyxLlgRg424y1XWilM4SQ7ERiqsDvYD2x1qBz9lnCm5cY4Py7gfwNCkF2ZpUqSMHikHUVbluFdjv+YEYJAxn0OKaLNmCumWUnsOg7GruVcgoqf7HMSdgLAHGcUUXGdVPdBdRYLuDRSEg54Hcj3qOS8y00THBc5TOOD6VHqG0XUvmKxyzBXUEjk+tVDb7U3OjMOeeCV44Nc71epleZo2t49pbSRqSzSLtIIyCOvT8Kz2kkEm+QNtUZyF6dx+FAaR1WOVuG+X5RgZ4wcYqNRC53hmKxqRgDsM9fSmkF31JykaR5bMr9T8pyO4AI4qKN1ltS8xGFPrjn/wCvTBJHOMlyCD8oVz8oPJPue1NIAACRBl4PyHBzTsMVJjIY1RpCV+XaKWZYxKzKkqFzuG0g/wCeTTHtrgziVSrx5ywLZJHvVmMqr7lIILfMCBn8hTv2HoNZHNzEsqiMEEcHjuefTk/hU3lB41Z5HKqoBVcHtjjiiAWzLJAZWO4ALubB65yKk8ho4Q0JydxAcdPrzUt2E7FZUaYt5blRx1xk/h9aNqqZCVjcjkjBHI7/AMqY8pWDaZmWReeRweuc0kl0qzogAjR1OWY4wPr600mIvq7ofMjiVMq3U/e+gIoaJJrdSyfMcAB+o49KzldBkRSylzltrdMemasrNuHCtjqwLAbSOOtFuomiD7FGwJIQMW525I/nmr0FrFGeVCO2Q4zk4PIxTVkkILCZcAcqB3H07VJCzPNhJV2cfMCFUH1pNspSZkSW8lxcyBcKoYjgYyP8kVGsDWwlhmwHA+8GGNp9R1NdJJJA0YXy5zIrcNEw2gYPrz+lZMsbxw+ZvAJI+YnJHIHU/wCeKpTbHcqn91YsgwcDG4sCCfQelTWtnKlt5vmFS/JY+nvUM0jsph5BYjOMEE/gO/FXS9my7HmdgAoYrwQemM0Sega2uZU86qW2BWweDt28+tWoIsJHc7cOxwSwzgeoHbFWGsdJjYJK7DJwG39D7noOKo3DtbH5TDIhYhWDbiBTUlLRDi0X3tkNyk8+XDHL7WGWz1xUl0llZwXAcszON0aK2eCAQT7HNZ0d6yrC+1Wb5uMdOlZ00jNOWYnBbOAaai29TS5clvJbi2NvIMgfMgB4HSn2l0d7wCMbWPBJxj2qgC5+ZQQh4p0e5pPlzuJABq1ZEs9d8D3LHMLnJ2YYZ7jp+ldqVzyK8r8HXTx63bTFTsklMKAHAPGCffmvUy+TgV00Phsc1b4rht4oHSkLYGKYW5rUzJAfypwNRA/nSluaYXJC2R1pM96j34pN2aAuS5xzmoZoIJ9vnQxyEA43qDjNPyDwaQn35pbjMbV9PRbV57Gyia7ACAAYyuenGK46x0Oa91gQX0EsCFS5wOMemfrXorHk1E+fWs50Yyd2LmaRVsNPttPgMVugVT94k5LH1NWSMNzTScUZrW1tidxxbrzTN2Rik6mgdPemIVM05hx0oGfSikA0D1FOAxzSHA5JwB3zXK3/AIzW2unihjidUJG7cTn3pyko7k2b2Ny913TdO/4+LpA39xDub8hWFf8Aj20VGjtYZHJBG6T5QPwHNcZqOow3Vw0ywQozHLBUxk/nWafnYZIxWTqt7GsaS6lm7uIZZjIXaRic9Tj/ABpbdIvszyuqbAcAlGJzjgAjj3quBGvLIGPYk9Knmvp3eNJXLR4yqAggDpxWbkaqPRFV7g/ZVg4CKSTgdTnvVQue3SrVxbshVV3OWXdwpAqtHDJM4VQM5x8xAArNyTVzRJEWR3pApc8AketXo9NLDMky+wQ7qnjgCoy3TvtGAmGBJ9qz50VdGYyKrEFiwA7etSQvbois8HmY+9uc4PtWmbWFGjUWhjLvs8x2yoPoTyKqz2UR3sm8gDqAAD9BS5r6BzCLqKsMyBVIIA2x9vSoTeNI2x9zJ2wSCPyqu8MipvYBRnGCcH8qiBKnKk/WmoodkXIbgncgaXy85GCOPTrUwe12uGaRlb5T8oOSOh4PX8KzOpqxbWxuXZBIiOB8oY43H0z0H40bA0SS28Hl+ZbS78YyCMEGoo7qWJsgjcOBkcilks7iN9uwkld3yHPH4UsUMkhAZWw3AJU8UaAPGoSYGVRvdhk0U5FVAQkq7c8FiAT+dFFkFkdjqMzx+c8UgklViQrvtXjnt9OoqGGS3vLaKbJibcV+cHIOOCAcbhmm3eozS3lysaqjqHQKDlAM8f4fjWLNqpCvaxxEyswVMtlUf2z071FgRshYNge7iVWU/vNuQA3Yj681Cun6e8237UVkLjywxAJB7EH8R1qLTriNrCSGSORZFOJZZHDc9enp7UsmqqrRwNFHdxBMN5Yzx69/y96Q7FS70hrW8eOD95GWIVmwuT1A+vt9KgdZTIASYWxypPzN64rZja2uED28pdSSdrrtII4xg+lSRC3u0MDhUUN8uGPB9R15ouHLcxJXEakyFgFABBbGM+nvUHkxrLtBIQj7jknPvniujZfskRiu7dZdwcCQDhz9Ox/Wo7qA3TRMiuWRf3bxkDKnsScdP0pKXQlQMEwzxxy9o9uOByafazSRyBJ5Su5flj2cdeAR+FaDfu5RCJds4BGyXAB9efWli0VpXQlocMwUSFs4Yc4GOQaTqJL3hWfUj2iS2EhlHAwARw34dcVk6hYzI4mkb5SODnOSAM/SuvXw3mV9kq8D5fNG73/LiqGsWBsFQFJpJXOdxwI2442knOfaohXg5WiwUZLU5eK8KQNFt5Ixk+9PF7JIu3AUgBQVGMj3NW7mxubgl1SNI04A3AZPrVf7DcReWdytkEgA8DnpXQmh6F8bwUYZRCoyQ2V+lTwyRDCKARjIYMDkGs9ILsx5MbAA5I3AHcD9aluYZocFPMVX+VV3cKOep/KpauKxpCQE5LYIG0MMZIznpmoZJlkjQQq6jgbmwQp96qp56H/U4YYDbRkMB34pzOjMDKh2ucLxtHX071Ng5Sy80FtN5bsGjcfJIVIyc859s96pfZraVv3M7DA+aNPnJ45OM9OtGoSZbJQkBsgHkEVVN/JlUiQR7R/CMZ96FF9ASZeWeYSNayRlJXBxnaUz2YDscdansPDy3luJHEwZwCHwNpyfzrDaWWSYGWUt1PXgZrrdNeZbaJY55IiUGzzPujsMH09acrxWhpBLqc5qmnS6PqT2zuHCnKuBww+lRNEsq5AXK8EE8jNdBr1n54aWS5gaRXZ38pegPAHv0rn7iCa2ZdwJVhkHGM1UZcyQPR2JxFuQbgT2Xb0zUkUKjgYJ8wfP6CqayPuwThj09q01Mb6SkavmUZ3Er1X6+ucVTuBtaCwj/s+SJsPFdqFJ/iO7B/nivWTncfTNeO6XGZDYxAOqG5iBPfk9R+NexSERqWY4A6kmujDKybOfEboQ0mOabu3cgg0oNdFzAePrSk+9MB5oNIBW6U0HHeg0cigB2aQk5o4wKCaRQw/WozUpFRNxVJksYeeKaeB70vfrTSc0C6CmjvjNNzzSg00SPGadketRhhTs8cUwG3OTbviITZUjyz/F7V5frNpZwzloXkMZP3Q6kgdhjt/9avRNVeVdPlWKKWSRxtURHBB9c9q8+TQdTurrK2UsXTLNxj35rOoneyKptbs5+RcHDL9KjztGDWxq+npppWFxL55OSW4G3Hb15rFYjNYs6Y66i554xTluCqbThgAcA84NQ5yaafrWb13LsXoNTkW3aFm5UHy2P8Oeo/GoHvMOoZPMQcqW4x6/rVcYByRuHcZxSMVZcDPHQGs+RDsi9NfQs0pjXDbwUbdgkdMY/rVIyFzubGex3Hj61LbbHKxO+VZh0Tn069anayjt42M0sbxCQqQh+bg8n6UtELRDEupDEYgfMiJ3sGGcZqzbyySiIshhEox5gGA2PQevv9KrxRoC8sUpXPyjaOMH1FIkskduyPI7LFgqnIAb+YpNXE1ctj9+Sv2lVQZ374927Hcg9/xqgbGNnCJICzE4GdvH0q8GlZjJIrBFKliihsg+h/CmytbNEx/cqASBuyWOf89elJXQK6IUtI1Ui4Xy0VwrFSGI/wDr+1IYInjDx4Qxr8wbPzDP6fSnDCOwgYyRrzucjBPfr7etRtMjKxLNubLZXjbnsarUepaOEXG5dpwuA+CPTrTBEIYSySOzEkNxwp9CfwqqbhAMqNr85Oc5/wA8U1mYMACGY5LDrkUuVhYuwWiyoWZ1yT3cj+lFUBMyjaEDAcDdRRyseps3t8U1WaKEMG8wqwwEPXkehHtVG8iIeQxxl5XZvmCY3LjkdcZHHSpNT8mK8kcJHuWcgqAQwwee9MubeN5Y5La4W4UnO1WJYd+nbFPYZVtrxo3MaqPKkG1kJOMe2ORVk6chspLm2fzEUDIXdleepOMfhVJyu8eXAVJPyNyTjPX3NSSyNK4Bn3qxLONu3B9cd6PQoW0uHhlCM6AN1aToPxHNdBZqIX2Sg5ZmPmxHCA+rA/zrDtLm2spCYi8rtwCQAB+ff3rdt74zTBI4HVgvMr8bT7etTIaJTepIGjMcbIDzKpDKwz3Gc1EsrQqPJQKMAAK3Qn+RP9KjuGEytJbwYKNhlRcZA+8xP1rRhiSWPesgWErtVcZwff0/CspSsNJtlG+sobhUO9N4AyS2TjOT9DVCQX9sGFtdSIp525NS3EcQui0gEm3jcvr6etWbcJLIMfKuOc9QKG2lrqPQZFqOoadHh3EgcZ3bSdv19u3FXItaOqRGCQeUv3ZVdQ6c9x7+nemyWhmGVZn2HOYjz0OD9Kq2lnfC5jljliWInGJWwMepxxUqEJe81qJroNm0m4n8p41kJZcgYySB3DfT1rMW78t3t5YdknILOcEZro5RdWjCS4YFUYBNsnUY6j9axNWtvOkjkUMWLsu1jgY6g/rWy8yJRRXjvIt7q0nk+vGc+1SxXKSqqFh/uqSB7UxrfZFu8lGBjBYLztI61ThkCXLHAUk8ccLTsmTZGqj7pMNKVARvmx0/zim8FVZ5Vd1GDsYHOeSR+lIzAg7JS3POACAO9CrJ5bblG8EDgAg+h+mKQia5sZLgrtHytwdpXcO+KyLqMRRNGdyNvPyvjOB9B+vetKFZp3PmApDkqDjkewzwKpXenXBdnMolwcA9OKcdHZsa0KltvBcocPj5ecHPt612a60l7ZO72kYuSNhJGFz0yAOnNc5p7i2vY47jYEC5YqMn86sO2JpJrdV8uThyenPoPxpSipMtPQWIsxRDshmCZBxwxHIyaqndfuFadVbOVGPlBPb6Cr+IkmUxsNykZJ/i9cewp6W1uZ1kMQ+YHKn5c/Sk5JO5DlrYpf2a8STQzRqXA4IyWVhmpbKzQfujuLOGUOpypBGQPrUoje3YGVozGrFRlhluMhsVHNcLJ8sKkHIO8juOcfrVJtiUm3Ys6bc3gfdDtMkLLIgfJGVIIArsp9Ykv5EluUKqiD5UfaM45P5/yrkLeVDdSOBtZsYA5xwMitGV3M/lMcbOoxgg9a01+QTV2jrLPXW3AOkSwdipORWquq2jEKlwhY+9eezXflhVDnceOT0FWIQ5l3I4kAHUHirVSUUQ6UWz0dXDAFTketSZBrjrK8nteYyVzyV6g10llerdw7gMMPvD0ranVU9OplKm46lzNFM3UobNasgdnFHWm5x3pN3FIYM2PpUbMPelZs1GSfWqRLA4Jphoz+VJn9aYhp96BwaRjz1ppPemRclDY4pQxNQhvelL8UxXJ93qagubhba3klcgBRnLdBSGXAJ9BXKeJNUtL3TJFWVhKjhVTIIJ7nj+dKcuVeYQjzM5bXdRbUtRlnLAr91MDACj0Hb1/GsfAPepZSN38qjJPpxXHKV3qehGKirIaQBSKF5J6elKDuGfzpAQOvI+lRcsayZb5cj0pWVUXJBJPrSEjHt9KGWIOAWfb345qWA0TsPu/KPYVasZRuXfsG3OCevSqWVHrjHFN3Ecik1cGrmykk6uYyh2IN+wqAMY689Kj22kThyA75wQ33CMd/eqn27eGaRT5udwdeO3FSymN4o1KhXVCXIPyseufapsTYebuMZCo2xgoZOgBGAf5VE80bmQgKDnhduc59/SgTmZn82MNuA2t3BHT8KY6RopKpIF6Zbqcj9KaQ7CNIxlZ9qx54KJ90j0/SjcqqyZ+9/dAwah3FVKA/KaaznORjNMqwuV3Z7D9aQsM5AxTBSgUwHZY98UUmcUUAdBrGmxteyGJETDFn2sQcE+hqhDaW5ulh2yLKTtHzYDHsQa2NYCs5e4ZliDspEeTu5wAR6e9ZEsTCDy0jLRlvlDcuhFS2CKyQ/6SdwIQEgDJOfoRT3t7YgsfOjA4Pmdj/WnpPMsxaSFCx2l8LyQBjp/nmp/7ScLMHVGgLK3llePrg9Pwo6jKb28giIjQGNDuyPmJq/aMHjHlSLEFQ5GSQT7DtTI/NcC4RNlvn5zySfUelJBE0Mv3DHDKfLaRupUHdx6E8Ck3pcaRsxzSpBCElxsBDI+OjYP9aGmeBCLeJvLf+EjPHv61HLJJKrHyQ6x4JGMhhxUCXcP2c+UWMY5Kk5I/wA9K5+U1WgpeR1fJWFs8qQR1OMVJbKUzJbxtK7fdIGce2PxNR3Umy3WQYfA6jt7VR0+8uI7t57a4WEqGZnY8A49Kvl7EPRl15lhYI/2iGRztG0YGc4749+hrUgtp95jE0MqFT/EBnHXn1/WiCC2v2MtwoWcgMzFjIDnvk/Qe9Ad7edAEbyyxBZVyBnvj2OP1qlFdBakzKZEdHXeh5GF3bRjsaydZaGO5QEtt8sMB0yMY7fStKSZ7d280dWON3r9DWNqdwYkhmjUOuCr5PIwen05p6ilqitHLI8Y8pWUkAZx2z1P8hTbm0dpkLSADbne3X2z6VXE7yN5irtlPQKPuj29KnCziJ18xjgYJI7Z75o2M9hJLcIUMbYUnnJ9+vNWbckIAzh484zjp9D+VZpecoFdcnque/0qS2uZEYRs+yMH5ueSKbTaGy5OHaJQsjKxbpycd6ybp5EfyizZTg+9XLmfbA22Zd5YljjG3r0rILZ59acUCRLE+yQMRkdxW1MJhCEdo0wclR1A46/57VgZyK0lnEkcO9Qxc4bn09acii5apDJdLEXGJRtXcvTnGf61q26xwwso3n5wgLdPTv61kWssclyJE3IsCtw3bOf0q9ciC4gV0d3LjYUJwN4A2kY696xmrvUa28yXVIIZtgTcFGV+b7w79PTtWdp+4OVy3zZLL64rRt9PkNqk0g2FmIXc2eMGotOhMO5SRvZcnPcH0NXBqMbE+TCyjkDnH3guefqafcXjMchsueWbuTSQoftk5VsqZSOvbAqkz4Jzmt46iZJ5hY5PWtfT7qSJRsfGOoI4NYYYZyK0bLLr8p78inU+ElHUCYTQLLEduGwVNXNMvHWQtCF3sCpVvrxWHY3A2GFxgnjPvVq0lMV8PmwTg89zWMG07lNXVjuEk3KG9aXfzVbzKPMr0ThuWS1JuP4VX8z8aQyZosO5Kz+maazVGZKYZM1SRLZLuppkA61EZAO9Zl7f27ROnmZPYAkfrTdibsuPqFuMnzVx0qMalC0gRXySccCuVeRt/XI+tIl00bZBIPYip5mDidp5gJ4IrP1W8u7aNDaRCRm65UnFYcepSp91z0wM81bg1QgHznJyOKrmT02Js1ruZWo6rqSv5F4dqFQzR9Dz9Oa5+5ullxsjEYAxgf1Peup1vVkS02xBS7HaCUzgdyK4iWTJOK56iUXvc6qD5o3tYRsNyT+FAYqRjHFRByAMDj3pC3ufpWDOkmcq2M449KYuRkABvYimKct2/E05Zig3AdDnnmpATknBQ8fiRQwDFucDHOTintMxDZT5zyGDdahaQyAgjkc896VxkWaCpHUH1pDw2Ac04MzY3McCmAgHGc/hQSR0JpxKl2xkKfu55pjDA4OcdeKAH7m7kc0BzkjJ6YqMNx7Upk3AZ6igCe38syfvUaTkYVTgmpZbN3Ek8MLJCvO1iSVFUvMNWLK/ktJi6liCOVU4z6c1LvuhO/QieNoiA6kEjIz3FNzW9HdeeoS5jEY5Klsc+tZlzaQxqZIblXAAOwjB59PWkpX0YlLoyt9KKQqVOGR8/SiquUdVqv8Ax9zf9dv/AGaq2p/8fEP+4aKKyl8QIz4v+PpP+A/zq+P+Pm8/z60UVS3KiXdN/wCQU/8A10P9KrX/APx523/XyP5NRRU9WUtye2+5cf7wrGtf+P8Av/x/9CoopQ2YS3L91/x4r/uD/wBBrK0f/U3P+8v9aKKdPZlT3R1tv/x7J/u/4Usn/HmP+A/1oopojoirq/3G/wCuo/kaybr/AI85v+B/zFFFHQl7FW0/49W+h/lVm3+7J9Woooe5DCH/AI9Pyqs/+uP+6f5iiimhR3IJ/wDkHv8A7/8A8TWcelFFXEtCp0P0qzB95PxoooGW7z/j9u/89xUsP/HrD9T/AOhCiilL+vuGjrpf+QGv/XaP+tYyf8fkP+6f5iiiueIqvxIIPvyf9dm/ktZjfdb/AHqKK64Ce4q9PwrQ03/X/hRRVT2JNSL/AF4/36sp/wAfUX4/+hGiisQZ2fYUp6UUV6RwAOlIev4UUUwEbpTO1FFUSxjdR9a5O6/18n+8f50UVMxwKp6VCfvUUVKGyWP7op7f1oooe4LYh1n/AI8rX/gX9K5g9W+lFFZVtzow/wAJC3So36UUVzs6UMXr+NXl/wCPRf8AeP8ASiikwZVk+4v1pF+6/wBRRRSYmMP8P1pX++31oopjFT7h+o/nUX8TfU0UUMBB1FNPeiikMWrGnf8AITtv+uq/zoopPYUtjR1b/kKj/rmf5Vmxf62P6iiiph8KJh8CLt1/rz9BRRRTWw0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24" name="AutoShape 4" descr="data:image/jpeg;base64,/9j/4AAQSkZJRgABAQAAAQABAAD/2wBDAAgGBgcGBQgHBwcJCQgKDBQNDAsLDBkSEw8UHRofHh0aHBwgJC4nICIsIxwcKDcpLDAxNDQ0Hyc5PTgyPC4zNDL/2wBDAQkJCQwLDBgNDRgyIRwhMjIyMjIyMjIyMjIyMjIyMjIyMjIyMjIyMjIyMjIyMjIyMjIyMjIyMjIyMjIyMjIyMjL/wAARCAFB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zy6dTqVyhGw+aRkDG3muu8Eqt9p1zCrc28gIHsw/xBrjbxF/tC6AJA8wkg9cZ6c85rofh5qSWmvSWsmQl4gjBPADg/L+ecU8NV9lWUzmxdFV6LgzsvsLqSOo9aoSgo5ByCK7NrTKnisPUrKVSSqbhnsORX0tKvzOzPlMTgeSF4mQXLADP50IV6tVuGxLAb1PPtzU8mjSgBo/m9jWzqQWjZxxw9aS5krlQ5jUZXI6jB61GW6jt3rUi00qoMi4+lUrq2WMkq34YpRqRbsjSpQqRjzMreZtDADGeKRJWQ5U4NMOTzR2xWtjjc2TfaZN+8kZ9KlM7MRljkDNVAORUjcEEUnFFxqStuSec23nnml4BBOKi+bGADg9KXY3TmlZD52xWUg5BHNTR5k2tjnFMCnb1OfpT0VgRg4IpMuKsyVVU5XHUc05QBjv7Gowvz5UEe9SlOcjPuahnRH0IpYv4umajCkEjOcnPFWjwBxz6mmhBu96akTKnd3RCEOcrRhl65zVkR4OVP68U9Yt3IyPwpORSpNkQjLIMDHpQsbhskYAq7HEWUkKD7011ZRwN2Kz5+h0ex0uMQ5OCvGKY8G8HAAJ96liYg9B0/KkYlnBUflST1G0mtSE25jGCwNJ5ef8A61TszNwR+lMI29BVXZDgumw0wcAn0pPKbrnI709Qc04A4x60XY+VDdoU8jNSbkY5xzTduTx+ApwQ7vapZaTWwj8AkdKQLx15qXZwAaNhPOKVynEI1J9qlAOfvUKOMdqdz3/SpbNYqyGtnaQexquQQeuKtsoIqEgZ5FNMiaIgMnnn61Iq9welAQZFPVcjnjFDYlEOV9RTTuz1zTiPm5NKRhsCkUND46Y+tNIZ27e9PRDmn7CB60XQ7NjEQscAkH1FTxW5OSOvqadBbsykgcjtitG2spAmZeO+KznUSNqVJvoQxQCNwVXzGx6VfjjdNzZRCf4RT4VSPlF6nFXIo4yuQpLeg5rjnUO6nTEjV1Xs2RUy2bS/fGc1La2Unm+ZJwB0Wrjq6jjtXLKeuh1xhpqURY+WwKhFx1pwUJlVUsT3AqQhuCQTmp0kVRyAKlyfUpRRS+zzPwy4FTopiUAIR2q19ojxUMl0GIVRn8KV5PoFkhrSspyRgUx7pRwSfwqK43nGeR9KW3TGFYc9STT5Va4ru9hzRiQZK8H1qtcLhMDO0DoK0mVQvrULjIxgUoy1BxujHJkBDdAOxoSeTBAJHPWtA2sbfeGTmgwIOirWvOjL2bKYkYkZbPsKkO/INWkhReuD9BTZkG08YFLm7D5WlqVw4x1IopyYK9VopiPmy9CPfTouP9Y3I6jn3qrYytFfKRuDDpg4IPXNW7tCLy7m+bHmMMb+SSeOe9ZiO0d4pA6EGvOte53Hv/h7U01zR4roEeaBsmUdnHX8+v41oPa7j/SvLvBGuJpGvCCVitnfEIxY8K/8J/M4P19q9gxg5x+dejhqzlC3VHBWpJS8jMFkpPQCplt1AxirbJkk4xRtxx2rdzbIjBIoSW6sCMVk3ekCViQT9K6Mx5PHSoWiGauFWUdjKrQjUVpI5G40l0BAH4mqTadMhHy5z6V27WofgimiwTOcV1RxjW559TK4Semhx6aXK6ZBA9qheyliXLKcetdubNVOQB+VRzWsbjaVGCORiqWMdyJZVC2m5xQXI71MoyAAB9a6CfR4ycgYHbFZ0tjLCCMA4NbRrxlscssFOnuUdozUgAJ6CngY6inAe1W2TGA3aD7UoBJ4p+NwxinKg7npUNmigRFSeKMYYcflU23nOKAmfSjmK5BoUdAKmjUkjH1pDFsHUcelKpJYYqWzRK24g8wP8vAp3Ungj2pdrZ44pNp3A0iiMp6UAAZ9qlI5wD9aRl44ouS4jVXcMnrSBeevFSouQOxqcQk/dXpScrFKFymV7flSlCMHpV4RjH3RUbR5HP4Uucp0rFcJk5pyxenNSiPIzzxUuOBihyHGBX8s5xTxHxUu0n0xQBwAT0qeYvkQwDijZgZzU2OOlAUUrlcpDgU0r+NTsmBxzRsBFHMJxIAlLs4zUwU5GBnPYVMbOZUyy7V96HIFAp7M9qaUOemRWvBpbSjIyR7DrVmPRmM2Cp4PU1m60V1NFh5S6GIkJYgYNW4bFpDwMj6cVvDSoo23uAfbFXUsc4YIAvYGsJ4ldDphhH1MSC3WM45kwcbVGKvm0mYYUJED1J7VorCqDCqB9KnXy1HK5rmlWbOqNFJWM60tCrHcQ6Dp8vJq/GqpkKoH0FPJYjAGKZuYcBeRWTk5bmsYqOw8Sbc5GBUE1yW4Uc0kjMc7sY9BTDMFxlQuaSiDYzfIcADmjypHJDYFOaZMHHX2qPzsdAeKvXoidOo8RNHj5c+pppnSNh0HtUchnkGFOKj8k8k55qlG+5LbWxaM6k8AH601psZbv6CqcaFn+6wx61KwkByQNtHIkCm2Oa4l2DAGTSqZGG5249KiYqRhzikE0YUDJz9aduwr66sczBWPznNR4djlX4FQh9zHOMZ707p91gR7U7WI5rj2mmVsKRTZd0qYZsD61E2cndkA01RJwCQBiqURXY5Fjx94milFsuOZCD7GihtdxJPsfOt6cXdwcfIZWyxG6s7aEmzzs6ite/yl/Kwbq7HJ7885xWeTgkbR1JAHOPSvM6noFyGQSoYSBk859q9l8DeIf7b0YW9wT9utAI5N3V16K/vnH5ivFMsFJReM54xW34f1mbRNXt72MsQnytGf+WkZ6r/UfSiE3TlzIJw5o2PedvOe1IV/lS280d1bRTwsGikUOjDuD0p5XPPevSunqjiIcGkK81IRjk0hxTCw3b+VMIwamOAKjJx6UIGMJPSk2c570889KTpVIljSozVea2VjnFTs3U0gfPtVq62IaT3Me600HlRg1RNo0ecjNdOVDDkVXubcOp9a3hWezOWphovVHPGMY/wo24z1xVsw7SQRzR5Qx0rfnOX2ZVEeelO8sqAM5FWfLOPSjZRzD9mVwnPNKqY9qseWDmjy8kYFLmHyEIXNO24Oam2c9aUR7mxjk+tLmKUSsY804xjtj2q8lk7AYK5/unrSyWToxVlwRU+0RXsnvYoogDYNXoY8oQDmk+xSKRkcetSoDHwAeKUpX2KhC25FJEFAGTUGzJwauqpOSaaYck8VKkU43KwjzQY8AjFWlhPTHNSG2YdQKHNDUHYobDjkUoi+b1q8bUnnOB70+O1Ytt/lQ6iGqTKQjPT+dSi1ZugrWh04hgxxtrQhsQQDu49MVhPEJG0MM3uc/Dp7SfeVsfTpViLSPmHHX1NdIluqAAcj3p3lx7ui8Vg8U+hvHCxW5lR6OoXaPlJH8I5q3FpUKp80e7H97k1fXgfeFKZMcEgVzyrTZuqUF0IIbZBk7ce1TrFGP4QT703zUA5cfnSecmeDmofMzRWRII1z0xTGTBoMuPSopJWKkKQDQkwdiUbe4pjmNfQVUCyhs7yQaCrHIbJq1DzJuPlvETAAJPsKz5ZbiWQHftSppoXP3QSPaoIUZid6v7r0xW0FFK5jNtuw5Wy2d2SKkXDcE5qlLIsZIjjOc84qzFLv+6RkdcmrlHqSpa2JgqqCM8UJHk5AyfrUFyWWJsFAT0wetLGsixFjMFwOgGam2hXNrYtlgDzikMqg4Y8/Ss1pRKuZXZQD19akieIBjyc9C3pS9nYPaXLE13FGPnkUfjVQXf8ADsz6cVVuJgbgDyhgdMCrQnRk9PXitORRWxn7Rye41i8h+b5A3TNIIgWC4AXuRTTIZWIY5UdBRJlFGBTt0JutyTzEiOzYDj25qNpArHauM89KbGSzAkc+tLNHt5GSTRZXsF3a4pfzBxQMkcimKvAyfyqTOD1OPSiwDliYjiik3t6milqVofPWoJm7mODje2Nwwc5qksPIIB3Bue2PWtG9VWuJiPlPmNxj3qHzQqk/dbn5Q3f6/SvKud4mAXLsFGfbr1qORsHeFKqTuwKsIPMmIX5T1OcMSKZJGDFgjtzj+I8flSKPQ/h74pWMrpV048uU5hcn7rf3fYH+f1r0pmwMDrXzdayGORDnAJ27hwfzr2/wlrw17RVldv8ASoT5cw75HRvxHP511YWpZ8jOavD7SNxnPSkyCRS8elJjtxXfY5biMwqNmqXy/XrR5YAzQrA7ke7HApsjhTzSSz2yxyO1xCqxjLnePlHvWCnjHw5PcmBNatS4UtySBj6kUc8FuyHfoa7uScg4FR7iD8rVgz+OPDMMqxHVUYseNqMR+eKr3Hjzw9aJ5j3rkE4wImznIH9f0q1XpL7SMuWb6HYQyE5BNSMoZetcdB490SQITLNGjAkl48bcfj3qmvxW0AK5k89cNhflB3DHWsniKO6kaRjN6WOrlXDn+dMCNXna/FJn1G4SKGGW3fmBSG3L/vYHSrkfxEn2oX0YjAJciXr/ALvb1p/XqS0bIeHqdjutmOoppXByAawLPx3pdzDEZo5baV2wyN8wQDuSK1IPEmiXTssOowFhjhsr1OBjPWtI4qlLaRDpSXQtmPnilEZzVoREdiKdt3cVtzE8pWEYpypjnv61ZEOen6U5Y+fepcilEhUyBlIJyKsFyw+6M0CFmPFWo7M4yxrOTXU1jGXQq+W7etCWkhPCmtWO2UHGatJEqisXWtsbqinuZEWmyEjIq1HpYz81aIYAduKXzgPSsnVmzWNGCKo05FPTNP8AsKDHAqYTqD1pftC5rPmmacsSpJYJt4piwmI9Pyq09yuMVTkue2a0jzMh8qJwcryQDQ04iXJc1RedjjaRULljzz+dWqfciVTsX5NSwuKqSajK3A+XHcVXYEjkc0wAntWkacUYupJllb+QNncc1K2oOcbsAdxVLYQevBpdhPI6U3CIKcix9rUt8y55oa/O7Krx2qFU5zjI7UMnqPpRyxDmkT/2g2OQOlKLwkcAliOtQrCTyAGPYdaY0LjqpB+lLliPmmTvqFx8qgY96cNQuQvzDj171WCPxkY/CpsFFLMO31xQ4x7ApSvuSpezvnGGHucVE120kg/hx1waiJVVwM89eaahiWQlskdqFFdgc3tcuxXOAQIwT65xmqs0JMhcuozyQtMZkZ8qNo9KT5d2T+VNRtqhOV9GLK7Ou2M8ep61D++iyCCQe+eKlLqGHljHv0pTK20jAIHYGrXYzeupEXkJURkH8alZCwHmSA8cgVFvbBUAD6U1WIPHJz3osCaJUkjAG1uB270rvGwHX6VEwVui4PfihQR1GaVgu9h42AEqSc9KXe4Ay5xjpSpjsvFPAXuOvpUtlJEaOQeOtSu7PxinZQN256UjOO2MCpe5aVkNGQccc9afgZznNQtJ7imtMoGc4p8rYuZItCMEZzRVT7UPU/hRT5JD54nhd2yGaRAmx0kbGBgNz6VVKAr8hGB229Qf6/4VdvrKX7WW+UbiSCCeOvbk1UXYjHIOTnAHQH/CvH9D0rAqv9oQDB53A+mTU0u93ZmICYOQP88UzAYN5pOe2DweOlMy6BSu3IwQfUUtxkJhKlj6jPB61t6Brs+g6il3Dl0IxLGDw6d/x7is1isgb1I+XHrUT9cjDFRgnNF3uDSeh9A2d3De2cN1A++KZA6N6iphkmvOvht4gXc2j3BIVmLQZ6B/4l/HrXpgQE9MV6lGr7SN+p51SHJKxHjI61zXjnVNQ0nw60mmW0kkzMA0ioHWNe5Ye/SummeOCF5pDtSNSzH0AGTXFXPxQ8MB1W31aMHaxPmRuFPHHIHr2qpySVm7EpN9LnhGp22qWRm87zwSRuK5288gZrKjbKkFyHHr2r0aB5dU1CRLpStm7kR3doN1uuTk5LZOM9fSq/iK40a2gaCPVNPu5AQhNvYfvMA9d+cN2H0rhO1SsefhWwjBmLHnjnFatlPdNKTIzeUyn7y/KcDmqSrLNdObcszHJwBg4/lQ/mAPHKDlTjGehqWrjeprPLYIQ8cCOo4K/Nxz9aiOoxTOy/ZoxGw2sm373PHPXNOstLgm077Y8s3lbtknlJ9xuwYk45NQiaVJHt5AkbRnqEGeD60uSwlYtLFpsMoYTtA4XGyNiM/U1J5uns/lLdSgsfvbyQPQdOBz1rCkEX2gkbmTPAJAJq/CYrdnkjSWEuMR5w/+8SaXJ5j5bkjx3Vope1cyIn3gfvJ6/Wks3luplkuJSkMPd+FznpW1p2la3ND9qg0qWeIHDMsfzZPTOecdKzNWj82WNHZYpUDCSItgKQOhwOCfxpKLfT5i62Omh8Ra5bIJbe8mkUZMeyYkkfQjFOfxt4muHd5GvIkUBQIwD1HU4HXjtXFadc3MbOIFaQIu4p2AyOf6fjVkaveyOdxEan5gpBC8DtRaa0TIdKN9j0rSPH+tRNFFcQtIgbLmeLDleOFYEDP1rqx8RdCjP+lme3X+8yZ5zwOK8FttQugXL3ErJt+YAZOPf27VqLeXsQLvdWscTDOzBc49hiqVWtDZ6EyoJn0jp97aajai6sp0mhJ271zjI7VoK+B6e9fOGkavf2Mw+yamI5SD5fJBz3B7Yx7cV6Z4c8fy3Jt7HUYA93JLsaZCERF7Zyeemc963hik9JmbpuOx6J5p5I/Smmdh0qNHSVN8TK6ZxuU5H6UMK67IjmY7z2+lIZSMEsT60zHH9aMc80cqDmY4zccUnnPwe1R9OlJzjrT5UHMyVpW9R+VQk5PNOw57cUjKRiiyE7sQUjZp20ntS7CetMVhhGecUgXFSGM+9IYXA7UXQWY3djqAR9KUbT0OKd5R6FgPrQItq53fgKLoLMYzbc+nYUb8gjilK4600qO1PQWo5ZXT7uPwpGmkcfMx560mOOlKBS0DUTe+MBiKCzbdueKXHFIRzzTFqRkE9eg6Um3J+lS+lIRTuKxFt46Ubc1KVNJgjii4WIsZyKQL7ZFPK80Fc9zTuSARVyePpS7oweeTTSKaRRYd7EjTDPTio3k3cAAfhSqoxzyaeXUDpSDVrUiBkP3RUgWUDJwPrSec3bApjMWJ5xT1DQWRmH8Q/AVXZ37nj0qRgcfWo2U+tUkiJNjCzYwSaTvnFOK5o28DrVXJGs5B6D8qKfsJ7UUXQWZ5Pq8Uc0kqSLwEZickEEE46elElkJII5REPPVAzZ53DHeo7ie4nuZ1aGCMBGAdZN24/wDfI4p9veyJsjuLaSNG+RX3Blz6HvzXzbunoexGcXJ6le5hbaQYsA4IIOQv0qtLCiMN64yMYArfKqygbuigD2qrOibiHAY5445/ChSZsYykhjuYdOeelVXGyQEgEd60JwGkEeRwCM7ecdif5VWkjJI4ABJzxnIz+lapiJLCd7O6WWEkMjh1YfwkHg/WvdPD2sDWtKiuhgSD5ZlHZx1/PqK8FtSPmKhuSeT/AFrufAGsHTdbWzlOLe/xHnssmDt/PkfiK0pVOSfqZVqfPHTodRrOm+N3vZJ9L1ywNpsY/Z7i2GOf4SQDnjuTXz7rN5Je6heSXbR/aA3KRxCNVOeQBX0zruhpfZuLeGdrogA+VdGEEDuevIGR071594i8A31yzXMelR3QkUIQ0yCWEeuQAMf7R59u9dNRM56UktzySzvJbG0mEF3NFM+Nqo2AVPXJz9OKis7Ca5laNbWedyvCxRkkE9M8V6RY+AHg14JpniDR1SSIgkMHcHugDdW4+9x0rV1nw9qWi29zq0GvlJrVl+V7gBkjCg9urdsYPFZcptzroeVPpdzp7xvfRz2W/DIzQkA84J5rQ1C18MnRon0/UNQm1X7rxSW4CO2RyDngdfU9K63T7S3+Jmvyi7u5rAiPiNI/kD4A3kE4yxycCtnxP4S8L+F/C0DTTG8ZXKvPEELbyBjADAge3PXmhK+wOVlqeSRSXdjP9nuHubcI2TGMgq3rg1ehvNORi7RPLMzbjJK+4modR1Np9TivLZ3PkgCNpFGeM445FdbN4btdXthZ6Elze6vJDHc3jtIixRKQOAMZY5PQdPepcb6D03ZgWWqo7rGtrGcHKgAZwD06fWtH7Pukk+zCKK4bG+QDgj3/APrCquq2TeH4YzJZSwvJmOWFyGTcOCQwOSeOnFUzf20OxoLUoxj678g57kVjKDT0JtfVHQRtKIEinucAdF8449+mKEt4nQR20kKoASRu+UnoMg9frXPR3VvdHM8Ia4JAXymIY+vHSqhSOW62RzmHlhiQHI9jjPNSqcn1EoHQmzESiT7JGJeMzJGvPtgnAqvf2ljI3l3M8sTFflVmyFXpx6fSovsMrxGKO6jmaZ1CGNwdzHHytkgr9cY4p99p+IYU1GU2zDON0R3gdvwp8ko63Ha3UqHTPIuY3tdRMrDKuiDY4Tocde1aMOneGWtVhhv79rx1G6B418sHH94HPH0/Cs6KBrRJ5IXgn+Xhg3P61NDqN7PAFktUedsmN/KC4XpyRyfxqru2mpeti5daNFbGF7AW4c8FhIXZMdSc4/lUEcV8WkMlwZNvzK0ZAyRxzx/nFNSa/tN3nXcQaRchcZI/2fQUwait3CHupJY2V8gxfex/WofMyHzGtpPi698O3weG7WNf442kLIBjJ+TGOa9T0f4maZf2XmXlvNBIoByoyr+45yPxrxxxbX22Q2sdw4XasUnyOV9ev6mmzvIihotMkt5IyAhVuCO496qE5wdokuKeh9D6Z4l0XV7g21lexyTbQwU8Fh7Z61reXu5HSvmKHVIvtCGOKfzMjfNv2EHp0Hf3r0/w/wDFCz0/TbWyvLQ7YAY3kWQZUDpx3OPeumniZXtNEOnY9LaLjvTfJJPQ1T8O+J9P8UxTSacs3lxY3GRQBk9hzW4IGyK6lUTV0TyFMRsBUixKxGcmr62wHJ5NSeUOMKM1EqhoqZnqkav0pxKYOQo+oq29sCCehqpLE6OAcUk1IGrDGf8Au7ce1VXYsxI6HrzVgowBJ6VCygdefpWkUjOTY1jKMjOVqLJ6c1OW3cBaCuf/AK1WmS1cgIpuCMVOVHHFGzNO5NiIKKMY9Kk2ntSlOKLhYjIpDUm00bKLhYiI7jrQVJFSFPzoCtRcViLHOaMY7U/BHWl4wKYrEJUdTRgDpTmX0GaTBJ6YpisMxnrTdvU96kIx1pduaBWIgp70bM9qlCGjafQ4obBIi8se9Ajx2qYKTQyYpcw+UgxkYqJ0JPHNWCgFMY46CqTE13IfK7nFIQBx/KnEHpjNJtJqrkWI844yaKl2H0op8wWPGLq0lU3MbXG5pH+TKqSpJ45H8qiMV6oCmVJZNwP7xMLjr0B9akuWt2jmUW4DNcGOUDg9Tzx36HNNgd44dk7B3A3bmxk/5FfPNO7PSjFttXLdncXAjU3UQjJJ3qD39R7VJdSAqTt6kEHFQrN5t7hS6h41XC9OASSPXn0p08LqN+V+XrkfQUW1OhbGfJN+8fKq3ORjg/8A6uKYfujjHYg0jgmdydqjqPcVEcoyqCNpXvVpDJIbR1IcqdmAwYcbs+9Ourp7OCOVQV2vtDA/cPVSPocVZVs2yKW7YA6gikntI7u1eCQ8MMDHUEdP6UuuoHt/hzVhr3hq21CJ1EssWH7hZBwfwz+lcD4s8M+LlhbyCdUSQZlkglMTgZ+7jI459DXmlj4v1zwyr29hfyQIGYSRj5lbtnB6HjrXQDxn4i1dkvLLxZFbSIoaS0uX8lQcY+U9GH1INdvPeKTON0rSuZc/gPxTYSF7vTJpdqb2iS6BcR85UBTk/wD1qxtR0nU7S4KP/aBtnb5WlhfJB6ZB74x0PpXYN4z8b6DrccerXDXCWUQbynYqs68HcGBG88+/0rc1H4w32sWMMOhWa22omcIyXCrIH3cKFB5zn/69ToX7yOW1k+ItD0W0OpXtrcw3IV0hZsS4GCAQMMD9as2g0a2R9c8UwxS3MsiLa2VlMjpBGF6suT04HzGtLXPh7dXE8uqeKPFNpHqMnzFWcA4A6KOnHYcVjx6jo/he3ktItIi1bcAYrmZVVmc98fexjjHIpbBp03F8UavZ3MuleINL0ux+z2n7uSIjcMdFEvQEn/ZGBnrWTovjW70yeEi1tWEcb27u6H5o2H3XwRnBAIPXipY307xHqyW8NherapC1xcpZKGkMv0IxtHHFaFpf6JplwYLnVdVZdpystknBJyyOrdT3zkjmjceytYy/FGiyRaTa6xb3iXmn3L48yLIWOXqUIY5zjvXJxqXkVezEDAruPEWpW154VkFitwIVuI2MZwIkDBiCFAHzHnmuOs5kiuopHjWXYwbax4OOxpSHDYtxPttHtY0gIz5nm4xICOwPUfTvS6lo+qaXFBNe20kKXCiSJ3xlgeQc+tdR4R8PaVfT3F1rMl1HZCQEC3IUKx5G9iMcVteJtY8LWkLvpWoXN1Lg+VYXsXmQxE8FgSM57jntSWonKzsjzmAwvKnlLIpwcxgb2P8Au8cn61rKkkryR65K8MkajY95HI7Y7JgcqO+T+FZUDJDPHcxXKJOjBlAyDuznPoK0dU1ie4fN9qBuJOu8He35+lLQvUWK4SOwMiW6pJISkeEGxh0OTnPHuPSrukaHLeXUNvFqW13yGcOwCADg5+uPl61jWs+lrsdrmRZN43ExgnHfqcGrw1e28/yYplghBIEqWw80nOQfvYz+VKy6Cs+hvDwFPBb3Imlk+QBtzRtIjk89Rgr06kd6rPpmtxHy4dFcEAFdkJ798dfxptzOl0cSal5u9FEjPeMrOfXGMH6c1dg1u6FjLpNlE93GsW5pIIHSSP1ydwGAcdBQ1GRLT6lG6j1aOQSapBPHGx8su4G4ADG0buuPYn2qAvaytG8F/K6LzJFChRgvbjp+XpSWEN/qCOskasSHWNprrhOM7VBOM8H86nh025bymmgR3O0bQmAQe2cdjx70nHsg0RWlt7MPmwFzM0ozI8kYjGWJxjk4qXTLSOG4E89lHNEhPyTn5Sfcda6EWEC+HzbeXeW97EQDaPCu0rk/OJCMqDzjJxngVzdyyM0IsoJwwjAKTOJS5OSACv8AXn2pSUnsN3ex674X+IGg2kItJNLTTItm4tbwfIWHGCAM1vTePdMnSKKzuNsso3DdwVHv6H614RaXN7LbO7QFCgB25IDE9c5PNXXeOVAzGEMfmLbs7R07d6iOInB2auYyctj6DsddSRooZQS7nBk7e1bhZVxlgM8cmvnuz8U6tZyqDNBNbkbBFLjgDA/h5P1rqx4vivookuLlonQ7ESXnr3yP611RrUqjte3qL2korXU9c46ZpjxBvQ15h/bNzBdxzpc+YYhtJzuxjsakfxjqktx5nmmNWOBGg4HHvWyw8t0xfWobNHojwg9qqvbEHIFYOgeL3uXMepGKNAvEp4yc4wf8a62J4rmISROroejKcg1DlKDszRcs1dGUYyO1NEZJIHFajqhk8sMu/GduecetNW275xVe00F7PUz/AC8cUGP2rUFqvcZNPMCkYxwKXtkP2TMfZQI8nFabW646VEYQDnoBTVS4nTsVPs4xk/lQIuSAKsnjtTSGPampMOVFcxDvTPKPerJiY0oiP1p8wuUqGJc8dKTys8Crvk57UohxnFHtA9mZ/kgCmtER0rQMBzR5HNP2gvZmcISTzR5JB5q80JzgDFIYD0p+0F7MolcD3pvI6GrphOOgNNMAA+6KfOieRlPkdBmhhkg7as+RjqaCqg4zT5kHI+pUK+1IYSw6cVbbAPA5pucZzRzMlxKnlYzxQI/apmfNAGe9Vdk8qIvJX1op5QA0U7sdjwi5jkFzMLaJPPdyWVicHH07/SqMF1KUk81GV1+XZu4J65B9K0bpJJb0yqCiJuVgRyR6+1ZUiBpxIjAe2eAK8aO7Ouje7NO2Mr3St5W91AD4kJC7s+v0xwPWrl0T5TsEYEDhsY71lwTyyM5Me5BwoTgsPX36frVmWQgK6u2CBlT271NtTpZSuV27ZDwDg8Dn0xj3qubg+byQQexHf3q1INxLqRxhh35/z2qmmTIcAcqc5960QjQgO+FlGMDp7VPlg6jGG4zzgVWtCvl7TuyWx/8AqqyzfIMvkgcCpY0c3q8a2usQXKqrK/z7XGVYqeRj3rV1DUvDmVl0PTbpLuPLG52KAWOODHyu3qPxqDVojcbdg/fRZkQEfeAHIH4fyra0Kx1zxLoBtohZXdjZNsSJ7UNImeh3DDEde/8ADW8HpYynpqWLGFviBaW0n2qa61KCMxm1uHFvCqgf8sxHyfpjJzU1l8LdWtrKbVp4EgEMnmJaK/zlQCdwfGR6Y61q2UGv+GIksdOOiafcNniaJmlA4zyM8Hj8q7rwm/ilRJF4hVJIgCyXGVDk8cbV7YyQetaxitmYN2vY8O8T+GNVWdbh7UrE6mWKSJTINpwcOeSPoe9ZemxWbadNItoUnt/vSzWzTI7/AN0FfuH0B496981jVtC8U20mmw688BikBmSJmikkUZJVc4yePwrgfEPhzwZawSNY+Jp4ZY49yWo+cyMOM9vmJ9elDS6FKWljznTdKvSv2wWTyWxx+9DlAvvn0zwa9L8P2thfadd2XiDUzYxJNuSJvmZCBwQzDKgHoOhrnE0TRLSKA2+vWt5mJXcTRNsSTOdhGM7T61u23iiedHlsvCmlhrcKvngMyIob5Rjp+NTYcmHxH8Lf2X4V/tDT7+O50yWVARjb82eCoAAPfmvIlO1thwnTBr1Pxx4g1nU/BTW+r3enhhdRvHBCAJNvzc4HGP14rzSKKNY3lY7iCACfpRMdPYI1uppisKyMhPzDtz6npXrOifB6wexXUtf12BYiQTHaMNqn0Ln8uBVvwfougR+BLXVf7WsbDUVZ3eS5kUpjPEcqE8jGPcE5Fa3/AAtTwfJZGO+tkkuUcqYYUDxO395WOAQfeiNuo5NrRHLS+BNBtL11kt1lilixAsV2Zdr5GDuwAf8Ad4OKW58D2WlW1it3NYSm5uQZoYlwY4hnc+/kqPbGKtXPxWt9Ltjb6RpFpYQu5IbeXbJ74AxmuF1DxjeXl2bl7SSW4YYeRyRuA9qehC5/U7C+8EXtney2OlxPPZNLmMyQDa23phsYOfbj1rJufCV1DMLLUrMQOo37Ni5ZfVcDnv0z74qhp3j+fTYSk2lSZyGhcTupiOOqdgfeukg+I+leI0W016/1CIKRscwR4Vh3JX5uvpik2hpS6nMzeGtPt5l86zuwQQDEJQrk5/u84qO98PWtvcLJZ3Wpxs2WxJGQ0Rz0JPX6131xrEv2NbOz8RRX9u4KrI8G5lHYAkE59+oxWXFZfaLF5ZNNuLxt3zXXnsUV+24dv60eouZ9DIh8ParfqsVvJBqcrJvQySiKdfbB+Unjtz61JqmkeJ7G1jnn8MXY8kcyRYI29ydmcn3Nb2nf2ZpGoRPfWf2ohcmOCVyQ5/vE+w6V7FYXKXdhBcRRvGkiBlR12lR2yO1EIXY+e+6PmjTvHGv2esJe2EcYEMZh+zPlvMUkkbu7EdvSoLjxNe66++a1Vrpixk8iARqF9Dg/MMfT8a+hda8IaHrZ826slS5HK3MBMUoPruXr+Oa4LXvCF9obLfJHba7amQLLHcxBJtp6ZcdcHHPUZ54pyptLQd4s8zkiRWeRILm4lyMmSYKPbgVFa3dmjyJJZRJK3y7EG4n9fxrsdTi8PWd3G1jZ6np12CXNvJCLqEnHJwT6Z6HtTonTUbJmuLHQbuwRcB0ZrVpOeik8Bh0/KsfZp6Nitpqco/iDnY3meWOvAGB6Y96SW/SHakFqJi/zEM5bbnB78Z9q1J5/C8cmw6ZPbzqcbCxWQe4Zcq/5CqE114c8l8Wl+Jg21C9xjaT/ABHjmh0YLr+Ykl2ZraJrf9nlIp7iARnO21iPCk9yfWtg6/bD92zHcwyqqQSceledAxWkxVrSLJ43yMWB+lXbZbeVwfKltnXO14eDj0we3vRGpVp/C9PkTOhGTuzurTW7G8ZBDdFzIOFJI/Curt/HF5peknT4IkJbdtmbqufp6dq808PadBFqKOSW25AbefXPPGK6W5WOWUEDpkYDd666FT2vx9DmqxdL4DQtvFOpRTJdiT/SDELVXHXYvfPr713vg7xlJrVyLC6iXzlT5ZQfv49R615Q4wEQZAHA9Oetaeh3DWl9E8TbJVfKsOCD6fjWlWnFrRCoVZKVmz3rgc04c814fNr+qx6hNL/aEqyOWYbXIwc9AOwrtNE8fWsOnyRatPtuIVO1jyZcdvrXLKlJbHbGvF6PQ7tlFRlAe1czH8QdDk043LTPHIM/uGX5yfbHH41pWfiXTLy6S2S5TzXjVx8wwc5+X6jHSo5ZLoac0H1NLYB2phAqcjd06VEy88VUXcTVhvHQijgDOKcFJ5OKRlpiG8HnFJjH0phD46mkzJ6U7CuPJ4pMgGofPYdRS+YCMkjNVysXMPZh0xSFhjtUTSjrmoy/Gc80+UXMTFx0qJn4pm7jrTdwNUoicgJ46U3buINKSewP41ExYnBP5VaRm2K5AzioWJOKXZnjpTkjB6mtEkjNtsYqk9iTTlgkY8cVMZYreGSSVhHGil3ZuigdSa8V8T/HC7/tIQeHIoktYnwZpk3GcfQ/dH61EqnKXCnzHs5tHPNFeVt8fbVI4h/Ycsknlr5pEwUB+4HB4oqfbFeyOZuUuIZ7iUwK6vkFlLA4z97HTPtUbQGOUAKGCLuyF681JPdyRXUohkYEk5w3Xmmx37lNkihgQTnofrxXmWZ2U7xvfUis7MW8RkOTJETsZkIJB9BT2XcUDcnOWIb61chuIpIi8iMHx94fz9fSstZAZ2yAqg8k9xnrTV2VIjlch3Yjkn7q9PyFMtnIjMmCSW28jnFPZQVYlckdexqSKBfs52jsWBHUf55qrqwhCCpZTxlgQM9u9PVz5L4IIBxzTQAMsecEHDDr7UKQ5LcAk5IAqSineK7ajamM7SBuyPQjk11Xwb1M2/iu5sThUuoWIGf4lORj9a5LUpTBLazfK2CwYeo4/wAaTwfqTaZ4ostTHEcNyof/AHWO0/oa2jpqZS1uj6gEEIlaURRiRurbRk/jUOoadbapaG2u1dojyQkhQ/mCDU28DI9KUMD0rtscqOGn+FGgXF+Ll7m/KqwPlGXPfpuPOOlUpvh5q32oLBqWnG1icvB5tiGZec7T3xwOc16Lu9qQtngZ57UnFFGBaeGLSXSHtNWsNNd3ZubWAIFB6Y7g+9Q2fgLSrWzkgaWUh/vSxgRP2x8y9uM1a1PxdoWkkrdajGJA20onzkH3A6VRm8ZaPq2hXJsrlS7KI2jlG3GRzwcZ49DUuyJ5keWfFXQNL0aG2OlBnCz+XcSu5YlyoYLnucHPHTIrgraKS/jaNY+M8BRgLXReO9Wnv1trNrpDYxzP5cUUHloMcEj1rF0hDbXCssjbJVZMsPbOBXPUZ0U9UaOk+G9QltnkkvLW0tpvueYfNZ+cZ2jkDPeg+C/LmgCvPd+apdVSIoSo6mvUtG8S6BqFla2mo+HkjURpGkkUO/ftwOMDPv8AnXQXXgXQ76Np9PJtpGwVaNiVX229uO1aximjJzlfQ850PTlsb/7VpulRrJCu5zPEZCeR0BzXrmi6vb6nBGZrRLa4bOInQZKjuPas+Pwi9xCsWrXguEiAFv5ce0x+vXr+NTxeEdNheCRJLpZYSCJBJ8xwe/H4VSRK5jcltrabHm28LgdN0YOP0rOu/C3h6/jaO60SwlVjkkwKDn1yOa1C3txSBh61RSbPONU+EFmC03h3Up9Nl6+S5MkR/qP1rEvF1/w1En9s6PcS2kZH+k2E5xj3I6DjoQOtexluM0AgiocEyubuef8Ahq40nxP9obT9YlAl+draWIeYhHA5PXAyMg12uk2Eml2TQSXkl0SxYM/8I9ByeK53X/AlrqF6uq6Rcf2TqynJmhT5JvZ1HX6jmuRufGvjvwtrEen69a6bJbyNthvJdyRP6fvF6fiKn4dwsnsetsRmoJsEVyi+NLyxYP4j0V9OtGA2XsEouIDnuWXoPSugs9UsNUhMmn3lvdIvUwyBsflW0ZohxOT8WTLb2csNnGsTcyTTwuqPGRnAweuc+teR/wBm3aWP26zWdYrnMbu6bEkZiRhBnk9vrX0RJErBsqp3feyOtUZraFkVDGm1DlV2jA/CnKlzu5CnyngKeFdUubdbtHjlCt5XDZZcfqDUbw3UMhguopDIoAZCNzNz3J5H/wBevaZ7SKL5Y4kjXOdqKAM1VnsoJlCSwRyhiOWUGk8LdaMlYl31R5Pdx2BSMjRplKLlnZ259MY/wqza3klxtWKVogo2hmiBOPTjrXY3ugaaruIrYIG7oSDVWz0O0tD+7EjHP8b559eKyeGnbcr6xDYyH0qe4ghkhuiWV92JUK7v1pU0rVUkEn22DC9ghGfr610ggODg5wOc0kigR5HUVqsNTS2MHVmZUdtOARcTLI4PVV2gVLDuimVlNWlj+b0FOKIOdvPrW6ioqyML3dyC9dTEjbRuU4HHb/OKobjyQ2B9MVbuQWTaTxngVXEbIOcUrWQ27sijb9/ht23sO1b8cgk1BChIXgEDoMc1grGfMyehPNa9ufKYvGo34PHb8qJrQdJ62PUPB/iG51A/Y7x1d1T5ZBwSR1B9frXX4BrxHQNUbT9VivJBmOMlnU/xDvj35r1q18Q6ZewTyW14kggUs/Y4AzxnrXBUjZ6Hp0qicdTRK4ppHFeUx+Pr2/1iS4guZILeQjy4HwVXA78d+v416XpOorqdmJtuxx8rr6H/AAolCUdxwqRnsWSOKaQMdakbpUDc9P5U0rjZXmUFqh2gcdK47xR4ruLfVJLSwutqR4DMqAnd3ANUYfE+rsgzcowHfyhk+2a6FF2OV1Y3aO9IGe/5UxlNV9D1BNUsyX4njwHC8A56GtMrH3H4mlzF8t9SltOOtKKtjaDwKQsB2/SjmHyEGHI6UeS7HqBUxegNx1p3YcqIfshPWQDFSraJ13mlzxmvHfiZ8UZ7S5ufD+iM0UyHy7m7BwQe6p6e5/Kk5NLViUU3ZI6Xxx4t8OW+jatpMl2Z7k2sitHEchWxgAt0znHFfNCx5bJq693LIAGb5FOQBxz6moVG5smsJy5mbRiojPLz6UVNs9KKgs664ukkvZiJFYK7fdPXmnRjLbcDO3q3HWkvrTTpLyUyxZJkJLg5yc880kdtb2xb7OX+YAEE5APbGazkJSbdrF+KQCzY8Z2nJ2/WqS7fJj2NkMCT3xz3p0krpbhPXooPTNSIxMgLsOMDJ7mpWhoAXbt5DKQTg8ZNS2L71CkMSozx09jULuz7/MxgnpmnWomAmMTg7VG4N1ND2AmBxxuI9fU1FxuAH3Vzxjk05A7AjIIJB47GkVdmck7wcUFFPVbbz4lCnG0Mw46/5FZNjEruqZwzMRg+orZ1SfyVjeJt3zlW9DxWU3l75cNjLB1z78mtY7GbPpPQLw3/AIf0+5YktJAu4+4GD+oNaK5U5zxXN+B7lLnwhYsv8O5D7EMf8a6MHmu2GsEcb0kyb8a53xTBqN5apaafJdxPICTJCBgYIIyTyPwrdzTgcjH86CrXR4xd+CrGKG7nm1FZZImG5t43LnqTGuSefUitDwtpHh7VJZ7u7t2nks4FZ7eIu6zEdX55J6DHrXoN94R0PUpI3uNPj3JwPLJj49PlxxzWFrOq2/hBPsukaSIZnyRLJEWU9t2QST6c4qOUV+U8h+ItxoVxe6bb6FZTWwijcSiVdrEk8ZrFt4pk2rgOqYI9FJ4z+NdB43lm1HXLS6vVjiBt/N4ldg+Wxxu5HTp7VmG8EsiQxqERSCSO/pXPUd5aHRS0jqeiNbaFvBs7y8uLcQDzIowHKMOuA2MjOT61LZ6yLcqllHe2cPIJhAUv/tEdCf5Vh29pDHIJIZ5PMU/Iv+pYN2bnIHvz2rvtC1bXpJEGo25urYEgSRwhyCPccfnWq0OZ3bOvsrpLzT4LiMlldAQSMZqSgsScnimk5+talinpQAc03POeacucUmMUnHFOU/jTf4hTlpAO9arX+n2mqWMlnfW6T28ow8bjIP8A9epyfSkZgqFiwVR1JOKAPKtBbxV4b/tnRIoLLULTT2LQxXUjB1hOSrDA+ZMDGPWoLfS38U6cmt2OoafpOtRJ5vkWUIhb1AZt3II74x616S93c3mDp1vtDnYbyUDCKM8qvVvbtk56VWs/COi2ayf6GksksjSSSygFmZuvsB7DiotfYu5h6TeeK76xhu7W40bUIGUEiSN4Jc/3TjIB61NqGs6nb20rP4bvxKikgxuki7sd8HOPwrUW1uNCuJ5bK3Nzp8zmV7eIfvYnPUp/eU4zjqD0rMvNWvNSNsV0jU7e38xJXmUDcR0C4z69QccCmpOOl9SXFPoNtCb6yhuhKsqyKDlVAwe4+uai82KRSYjuXpuAI/KrV5BZi7MyveWUjkySrHG6iXHrwRn3HJp4s4/IUwqwXGQGBB55JOea3hNvRnPOC3Rj3EQIXjPuagEaKMYGa13tzwMcVXay+bPStLmPKUxHlflX8R2qu9uoypXr3rX8jaOBjnp2quybFIAOTQmDRkNCVBIIqAoQwPpzWw1sXFR/ZOw60yOUxWiJJz60eSu/B6itg2ajOTxVaWACTcpGfWiwtTMaMBumRmnOxQ57k1Yli+ckdCc1BJGTuz6UxIfHgyRq7MCw+U9gapX/AJhlCLkRkE4H6/hWhCjPsjK5HXk1HMr+YUI3AtjOahR940k/dK1pbLEYmZwUYgMFHK9q9L8HaqtrEqXUoCzL98ngEEgZ/CuAeECJWAXehycd62rSQrZD5d42nA9KmpHmRVGfK9D13cGUFTkHoazNfuXstDvLhCQ6xnaR2J4/rXLaT4rmsjFb3AM0JRQnYqK7DU57NNKmku8Pa7CX7hh6Vz2cZI7OdSi7HiTx75do4Jx3q4jeURhsbT0pjxhpSyhtvUe3pzQu0o6Skq56MRnFdzVzzIuxvWeoT6bH9rt3A8piHBHDKD0/KvQba4ivbWK4iPyOoYZ7e1ePfNAQJGyJB8xU8MpGM16B4Iu3n0mSFzuMT4U+o/yK5ZRsdtOd9DpSPajaOhFOJ4pPfOKg2GsuDSAClP1ry74p/ES88Nyw6TpO6G8dRLJO0YICHoFz1Pqe2KrZXYt3Y6Xxv470/wAG2IMoM1/MhNvbgcN2yx7L/OvmO+unvrya6mbfNM5kdj3YnJNO1HVL7Wb1rzULmS4nf7zucn6D0HtVYJz7VhKfMaxjYUAYGcHinoueg5pwTPHFSKuBioKECHHWipSGXhRge5op2C6Oov18u6mL9C5z+fbtTICu1cYOD1Hap7uFp76RAQqmQj5h79qjksRE6vHIwC9iA2fw7VlJrYqKe46RFMixg985B4qQ5aMcJnB2AnaeP/1GqUb/AOloCwYE9CpH1q/LGsr484BWOAAMn8KnYpa7FZnYqWdATt3PtYHbngf0qaNR5Rly684PpTSvy43Om5iuGGD7NSwqywbgGZgMkbuP/r0y3C19diRMkF0JyRn5T1+tVrtpI4FZX2hTt9ev/wBerMSY2qw2g8ggcfhUV0kaxuX4UfeoW5L2Mds3CSwoCCuHC+/QiosiVIY9oDIME+vpV7Tbcm9aQNuUDKEnGc1OlpAsZlCnIJbaPUVtcyselfCzUgbWfS3b5gBcIPX+Fsfkv516OBXz/oWrvpGu2N8nCo2HC8ZRvvD+de+RSpLEjxsGRhlSO4PSumk9LHPPe5IKeOtM5p4xVMESA1FcXdvB8ks0SuykhHYDI9fpXD+JPEuotI9vYaRcGGBv308mQOvbB4+vvXn3ieXUfEGm292NOuWuoyVF2uW3RYJ2kAdvUVEpW0QJ3MP4h6o+r+L55ZZIHkiRYma2bKcE4GckHAPaqOlxlnjaFW81WBTAzk5GP1xWSptodSk2F3gQjG8jLHAz06c13Hg2KLUPEdjZwxhFkkXtnGMnJ9a5pN3OiKsj3GHR7C90+GS8sreSaaJGmfYAWbAJOR75q3b2ltYw+TawpEmc7VFFrBJbqfNn8z0AGBUjEmutLTUwDvx0ptOxSfWgBe3FHSilxilYYoPOKeKjp2TgcHFKwC555pksMU8ZjmjWSNuCrDINPIOBwfypRxTsA0AKoAwB0AoPApWHtSYz+FFguNxTcAk00zRGbyhKnmYzs3Ddj6VJTQELxdxUPkA5461cI4pu3PNVcTRnS2gOcCq72mO1a7J7cVGyjB4ppkuJivbYHSqrwAnpW1MgB4qhMAD0q0zJoomMUxoAQe1WGHcUeW3egmxQlibGMVSlj4wRz0rdMWe1QvbDB4xTuS4mBJbM5ytRSQBVGevSt1rdQCOhNZ1xGFBBwTTTIcTN+dXBUYxSpGHRt3VuT7VLJg9sdqVUBUjkc1TJW42EeVJhvmIwc44NTwyMpcrzwAAO2P8A9dIYigJBzTEkaNdpUZ9qhq5d7ExXMY2yH1z7+vt9Kt3GsXE2kjT/ADd8O8OR6YHT6Z5rFm80nPNEbsFwRVKC3ZDqPZFpV+UKeQTUd5DhgAedgwKb9oAxg85pZpT5kbLyyrVMjoVoHaSKSLI/2W9DWvoOvHQLhnlQyRuMMqDuemfxrLkIilRlB+dssB6j/wDXSajGn2gMpGcDcPXisJLU3i+VXXQ9S0LxHZ61bjbIsdwDh4WODn1HqK29oA4FeExoA4LKQAeCD0H1r0bwn4ieVDYX8uXUgQyMeW/2T6n0rNxtsbwq30Z1rLkV87fGnUYL7xkltDtY2VuIpGBz8xO4j8MivZPHHiyHwt4ckvFZXu5cx2qddz+v0HU18u3U0tzcS3E7tJNI5d3bqzHkk/jWU3pY3gtblcDHQU5QMZJpVyOQaXOT061iajk+8T0p+TnGePUU3HA4pc4oAU7h0NFPSIyLuAB+rAUUwO0mBGpyE7Qd2MYxj3qcxghQXBIGQR0/GoJ4CuoSuhGBk4x79qZcyJGCdqluOnHNc1SPMzelU5LsryybHG35SpOGUfrUs135SoXKk4OD/FnPpTYpnMiAqvYfN/nmoLiSR7iRikIbucenpVJENj5LpZXUANIAAGb+LPt+dW0lIt8ynBf5eDySP6dKyY5VdgWiC8ZGG/nmtEWybyEc7NvzAtuGcZNU7CQqLtAU8ccsOAKbcRP5T5AIYEeozTYmLIcPxnvxRb38UhKuDxxgdTSSZTZnC3uBGJFDBEYkccjvV+eN4Y/Mjbljwc44IqveX+yZDEx8pX4BHp/+un3N2lxFAh/1bNhua1VzN2sRJ8hTcOM5WvY/h/rK3ekfYHcNLaj5M9TGen5cj8q8quI4/LTy1IIU8H1FX/D+qSaNrUFynzIrYdQPvIev+fatYvqYytse8D1xTsioYpVliSSNgyMAyn1B5qUHIzW+5CYrAMpBHB61VuNPgm06eyVfKilQp+7+XGR14qyT69KZLII4nc/wqWP4CgGfJL2Zt725RmB8qVk3DoSCRx+Vdl4Vgc3kUiTTwj5vnhUl1OOwB71y1qhvJ5JMZ3OWwR6816L4Ik/snVTc3PmrbwRMWkiTdsycEsPT6dK42/eOhr3T1DQba5jR5p7u7mD8KLnIIHqBWxntWJY6/wDaYjOVt2jZmKJHMBIq5wCVY9xg9e9WpL25ldUt7OdQ3BkdQFA9eCa6YyjbQ5zSH60vFYOr+JtI8NR51TUFWQ8rCnzSN9F/xxXHX/xZZ4XfSdL3L2lncHH1Vf8AGiU4x3KSbPT2YIrMxAVRkknAArldb+IegaPCSlyL2fHyxW5yPxboK8V13xpress0V9fuyHkQj5Yx/wABHX8c0mleCfE3iF0e3sJzETjzpT5UYH1PP5Cs3Ub2L5e52eq/F6+uYwmnwQ2YI5Zj5j/rwPyrGi13xbrrFrJNTvge8ZcKD+GBXaeF/hDpumOlzrco1C5U5EQyIVP0PLfj+Vehz3VtYWo86aK3gQcBiFAHsKfLf4haI8RWL4g2v+kT6brHloOAkhyPybNR2/xJ8QaXdLFdTXK4x8l0mSR/wIZrs/FHj5Y99vpE6gFSDNszkkfw9CCOea86kgufEPiSCG6vRcySlEEvLgA/XnjPNTyroTz30sdvb/Fe8uGSFbayMj5G75h+PXFUdY8V6xdSqt1LLAqnAWHKrn1461zc+jaXZTvDcQ3iSqxXzo5F2emcbcEfjVeaWa1ijhguzeQPwEKMMHPQZ/pTlBvRi92RoHUJYZEmknO8gZaPuT/tZz+NdBZ+P9VQxu11E6IRvRxglR2HvjvWC98Igsd/p6wFRgpNCVOfY8YrUN7Z3+mOIdOtOmN8EfzA4+vFZWUfIvl7FnWvF99rExORBYqQ0cYJG4j1Pc1ctPiFqKR+WJIJyO7p/hiuGW8itt3mTZPG9Oin2qSXXjeZghXEW8uUC8KO/uO1RNybdmzOz6Hbp8QtWSUSypalMHMZU4PvxzXQ6V44sLuDGoNHazk4AQMykY657V4zM0UEOPP8nzCTkZJ/XtUa6rbIQZbiR1BwHZMH9D0qI1KsdU7jsz6Ai1TT72Yw215DNMF3FEbJx61WuPvYrxeLWYoyjw3MyFD8pX734V2mj+NVmjW3v45CBgJOqnJH+1nv711UcXraorGcos6wnHvTkaoYp4bhd8EySL6q2akxxXdo9UZEwdcmmuA3SoiSOacGytKxVyJ04rMu7dicjrWyRxioinftTWhMlc54WpZvmzmpDCQvAraMKk5xzTWhBGMU7mfIYohLKxPf1qPyRnNbfkDGMVCbbBxjigTiZTxF8ADiq5hKA5rbe3AGRVR4d2R+VUmQ4mRzu6VPtJdT04FWXt/RRQsUjEcZxTTRNmRPHu5xkDJz6VUm2yzDceMY+ta0aMHKt68VFc2qeaSAOnSlyq5TbsUEjVXAOMNwM1I8jqhMO3zQpKBsgZ7dKmFu58s7Rjd8w/rVXVYGttPu7gsRtiZgTwc4qHENTzHU9RvtTnMl7cSytk/fckL6gDtWY2A3Src/HHJ4xVTb1A/SuCT1PWjsGc9KkiTJJI4ApEQscd6mfaiBB16k1BRGSB0NK0DmES4ynfHOPrSxK5bcmMj1q5FNhW/dgdVZT79RQwM+RNj4PpwfUUVofYHPKMrJ23DmildCujqGDLqEwbBG8rkZ45/pUN1KA8ayn5TyRj9KtrC4luWyHDFiGPqT/hVC5i82V4iMhTgMTjbWO8jplyqK5dyRvLWDMKBmzzzzUb6XdXbebFdJDkHAaMH681HakRR/M2HBwcitaByoVcnAXitIK7MJysjHTR7qzngee7gdC2NqxmpXkMb8bVXABPrjvWjfyJI8cWcFQX46+n9DWTPiMMGXkL17mh72HHa4tzeCO3ZFYuzEjJ4/z1qnYRHEk/AEY5yfwo8yO6RFUFQh4yecfWi4JjDRI2EZeR/WqW1gb6la4lSeYELtGeMmkeRcRqCcIDyahRCctvwR0yM1K0RkTcoxztwB7VZJtR3O+FCvVlBOfX/IqdMmNXHOOKyTmMqoP3RtP1rUsXAtgWP7tmCH/Z9/1NUtEQ0rnq/gPWftmmNYStmW1wFz3Q9B+H9RXXbua8M0bUruw1QLYSkSyHys8c5OB198VvtqutwF3ku3jMTYIM+Tz3A7itYNpWsYTlZnqpfiuc1vxHbQ2N0ttJFMxhkBKv8AcO089ORXKad4wv1ulE1yZIwcNuUNxn8Oaf4j8T2E+g6iselojNbviTcNwO088AVXMluQ5XWh5L4dYK65jDAYyc4yO4/z6V1GnCTULlhwIkjG7nB+tcvosDyoVV8Ark7T26c1tf2suiKqxwiTePmG/ken8zXFFpTuztmm4NI6C5trCwtjO90zx7giZPOccggcn2x+NVNU8earaWQsdKdrKEjl2GXJ5yQf4R0+lYg8SxahMslyiDyuFjOfl9wKz9Q1XT55yRG/T5QX4HpVOb5tERCnZXluUmttR1m88m3imvLuY5CgF3b69/xNej6J8IdZnWKbWNWjsxtAMVuu9yOwLdP51geGfHdh4eidbfSIftLHbJNLMSXX04rurP41aNImLrT7qA9zG6uv9DVR5ftDbfQ6rQ/Afh7QSstvZCe5HWe5PmP+GeB+ArpWYY3MQOOpOMCsHQPF2jeJVP8AZ1yzSAZMUibGx9O/4VR8WWWra1s0+2g2WR5kmFxsJP07ge9bpq14mcm+ph+KfiP5Fy9no8qsqjD3CjkNnnaemPeuFluP7RZZZNQurm7kYs8caFyo7kn1x6V3Fj4BtdKZpr/UooojjeuR82D03N0H4VqweIPB2myhLWW1jKj/AFkUJP8A49jJqVHuS7I8luY0hmjElvN3BMjYEgB4YcdMVClz5VzHNZK8LIMCQMTluoPt9K9D8ZeJdB1GxktIIFurlgoS58vHl8g5BPJ+nFZ15f8AhS8Z53tLh5OFRI/3SYx94jnHOelUyU1uR29zLLPb2drrTJFtCutwgAVj94cjnnPU10N74H1C5sZpp7+Oe7UGSFUgVPnHIBI+lZvh7xBp+m6JcB7SG4voZSse4Llo+xJ9sn3qnqHjDxDc3UZDPbAZKpGu0Edec9alJdSr9js7XxXot1pcb6hcxJOAEmhnXLq4GCCuK5jXbHwtq1rPcaXewWd15Z2xhfLWVuwORwT049apTanp2v2m+5tYoNUjk8xWhTYtwMcqxHQnsfWtHTLjwlBvkut7zj5z9qjyR6LhflOPXHNPdcrDzOPg8O/b40W11WxmdUyba+3QsPUBvunn0NVJIP7HupRqujL5ZJQvbyNgfRlOK7LxBYaGI0l0u6tUZj5mzJ46fKPQHJ69KyrB53/cw3EcDS5VQY+WPpk9u3WspRS2NFJs5vzdPxG7iSR92HlduoxwOD0+neqrx6S0zy/vE3HKlmOF9h616LF8PbO6i33s/l3LAF18sDbx/snB9KzdV+FQ8oPpmpJMwXmK5whP0YdPoR+NL2LavcFOPc4lna2ga4sJjJtO05THX0I4NLYarcrMwmYuvUlmI4q1JY6pos4g1WzmhQfLhoxtcD0YcH61avp45LeNrOyVEHytL5G0oc8nIJP51m6a2kU4po1NH8RS2N0ZYYy4ZfnQoRuFd3pWtQ6pbox2wzk/6pm5PuK8z0+y1O9heSytHuIo3CmTzBhiegAOM053vrKZUltLuF85GcIT/n1p05VKO2xzOnc9cBNL0615rYeJr9MLDK2Fb5kkYH+ddxp2sW+pR5iP7wDLxnqv+NdlLERm+V6MycWjSDUpbmowwpcY5rcLkgAxx3pOtIOTUgAxmgBm000rzzTy1NPPSgGRvjGKqPHzxVlup4qvcXMNnEZrmQRxAgFiDxmmQxywBl+YUotwvQYqjpHiPT9WcxRSbJtxCxt1YDuK192O3FJSvsPl7lKWDIBxzUbx5dQfT8qtu+ciqzNhs1S1MpaDQg3AccGszxgwi8K3TYBLFEH4sP8ACtYKDIa43x/dyLDbW21Qjt5m4PycAjBGPc1NTSNy6SvKx5zMxLHdmoSB2GKnkJPBNMCBck9a8+R6aFUY47mkbrzyaVyc4HHPNNPqaQD4pQrruAH+13qyyB5ByN2Mhh39jVJQC4DEgd8VYjcxx4V1KMclQ2OnrSGzStPLuId086KynaAwJIH1FFZpYLjAccdulFTyisdxcjDSvnGSwY55ArKRvMkkmfJ6jaDz064qfVLkxrOpGMuR8xBPWscXDId2x9h7gdP8is0r3Nbl6GJpL8IdxCjKn275rajj25Y1k2d20bSPGUyQN29M5rRj1hhH92PcAAQsYFWp8vQzlByMu9uZbbWCs8J8tgqRyZ44HP8AMmq17KNs0hOTnjaOM1qXF7HJCxnZXRnBYMO+ece9YN5cbtoAzFk7ST1+tEddSttCksh3MycDGOKsMzS2sYyQQdpHc1FDGsgMeQpY9auizIl2DO3PDEdaskreUBxn5gOlaEeBZySMO+AemDgVUkhKy4bnH6Vc8o/2WEy33twB702CIDl3eRxjAHPbNTWI81whk25IG49Bzih3A04swIDsAOPT3qC2cGMpwRn8atbEtGvFmCRHXiRcjPoQa6bVPEGk6hFbH+z3hmDEzmAqm9T1GceuDXLWpMknO45bBA/Kuq0qW50eUBtNj2hs75Lfcy8ev+NWp8urOerG7SMeOG5u55TYWc5GSQijcAOwz3qDX7LUYfD15czWkkMYTy2cx7QSSBXoXh21kurWWCSVglpcFVjXERGeQW4OeDnGa5v4k6jb/wDCPHTLS7LNJeIHj83fuIySfYDj8av2mjJVP3kcRoqssKllxux2zR4itjPa+fjEkIXa4YdO49at6cDEoyob0Udj1wKv2tvb3F0jXMBkhEqkqGwSByRn8K89P3zvatG5U0TwNZS2yXerX6tJJHv+zwsVZSRwGOOv0rstN0vQrLTxBbRxwT9WLWysGPuxBbFRXP8AZM20W1vPFgcksD+frUUt3pGnbEm1bDyjAi+zln2+vXgcetd14JaHnylOTOlttDiuEMYbSZ4m+8jQIf0K1qSeCvC80Yjl0DT+O6whCfxGKr6bpej6lZR3VtcC4B6yQNsGfTHUGt22gS1j2K8jr1zI5Y1pFJq5Sck7HnHiTwGNBl/tzwxHKohy01mjHIHd0Oc8en5VBa+O9UbTUu4LieZCQm0xhzkdf8mvVCcc/rXEWos9N8UtJYRrBb3t0S2PuFtvzY7AnOcVzV4Ri01ob0pOSaZyereK77WbaM6toc8axkgXSQfpjnv6VkB4r+5MllcWxbr5a4UjH+yf/r17o5QOhcqXz8m4jOfbNct4l0a21J2VvDcV25H/AB8qyxuD9Rg5HvWvs5L4ZfqZ80HujjI7C9jsCi2dtLjc0ksm3OSP72R09Kr3UFpa20YZ4muWT5o0j3bT2+YHGf5Vcm0rUdDjhl1uCW401X+e4hYGWJPR/YetdZb+HNF1KCC/tJpvLZVKlWDDA7EEGphd6PcJLqtjlPD8llZuWnskvHILqpjBKt0wT/dxzwOoqQRfZL03iadpkaDDKklwJB+Azzn0NdlP4f01QJryeTylOQHdUQfkB+QrlNVbRri8Ey3NtFCGKEQwuzfU9B+P86Je58TFe+xoaLLbz30Jl0zTogWJEkeVxn+tWdQ8Fw3QDW9x5bLnapjG0flWRY3GjWkheTUCAg4P2cnn6HNdzbTW+qaaksMrvDKvD/dYj+lXSnGel7id+hw0fhe9s7iNJxC3mggSE5VQOpwfqK1nsL12jhj0y2mtUwCXRMv6nOePwrXk8O2b/fMxXspkPH0PX/8AVUEfhxEdwLqZYmx8iMRz15NN030DmKGsxT6RFGNMjYRk8K2JFQnsAQSPzrnl0bWbyV2aFy45bzGIP4Z4/CvSEXy4wm9mwMbmOSfrSPzVOkmLmODt7HUGwkl7tVODFM7DjvweKpanoVggiYXAaSFvmjKKN4/uhwATj3P4iu11O0S7tyHaQBQT8hxkelcEwkuY/l095I1y+3kMy+o/+tWNWPJoluOM3fQp6hbaOESTT4zBPnO6GRgPfKtyCD3BNUJLvaN0zu3OS8jH5iOOvetV7S4m3Mlm0ca5aONyS/oQF9arwaZfTIzJagqT0Djn6jNck1OT1RT13Ki3IU7kXeCcBieP160sOouk4KowYHIZGAx9MGrF7YrpoVLm3MbsMuNuVwen48HmqaJbDBEu04xhDU8sVo07isjpdP8AEV/LMsbXMCgnLfaOw9Miu4R9yA54xXnumaVcXBjuVaSJOcSJGGxjvk4H/wCqus066hjQWx1H7TOST8/DfTHpXbhpSStMynGxrhgMc5p6uKrBuTTlYjtxXaZ3LOA1OA4qIMAOOtSIQRjoaQyrfyva2zzxwNPs5KIQDjuea4HXvGKXQjSxmliwcPGwG2Qe/wDga3vEniaC2R7az1D7NfRPyskR2v7ZIrzibVJ7kMjmCQvIXP7pc7j7gVnKXQqMbjrDU3sNQS8SOPeh3KCvy59cCvUvDeqTavpollilOCQJmUAS+4A6V5OtlceRPKdkYhOHDMQ3bt+NX9BihmdjcauLAR/MBluQPTHepiypR0PWXyJse1JsDDkcmsmx1rw/bxRWltqDSk4wzBnJJPc4rd2bVz2HNbxZhJPqZeoyTW6l4yvC527GJPryOK8x8T6tNfXwFwgRoRtC4wR9a77Vb/UIZQlhPDKuMyGVQPLHrkHnj2715hr2pNquoPcPjP3Vx2A6CuerPodFCGt7GaXyxx+tOJwAM/jUagbsnmlYnqfwrlZ12HHrx0HQZpCOOCMUg+YhcgfU1YDrDEQCS7dewApAVlHOQe9WPP2nDQrnkZ2/0qOZ8nGQSO4GKiJJ6nigNyfzY+xI/wCA0VX696KBmvqlz5WpzmVJI8u21nXAIyf88VBHqNu6Hzj8x/StSRhJfzw3iqbbzHG8qC65J7Hp64qJ9CsrjSftEO6KUH7vXA6d+3es79xpshiv7PecEgt905+7inrqduvzPMm8c/KOG9z9afaaDAsuxrd5gSASwPynn07ZrVfwrpfk4eMpKf7kh/HGalyjcauzlLi5juG2pwrEse2KZHcFU8shSAchu9WdV0J7J90L+ZFjOe9ZbxsmMjHFaqzWgjRFwVbKOD9BTptRldVU4wKzFZh0NWITG+RI2044PamBoRMlyURXO88nP+Fay3JSMqwXcF49MVzTwtG2T+BFP+0Sgj5844oEat47ARQsR8ijgds1HbxFsnHQdR2qkLwuSZBye4q9bXkSwSgZyV2gD3qr6AalhKBI7KRxhuT2yK73/hYEO0qIJPMAAKKAVJHX3rhtNktoNPcSWUc004OyVy26IYx8oHB69/SrkLX1xGHsk+zwwsFeREICEjlmYA4+p9a0jJLY56ibdh+oaibuaR9hQySF3G9uc9MjpxXNas7yajb2jphY1LkBex9voK2ReXNrqVxGJ1vZWlBZ4mDB+DyMj3rKN62qazdalctId+FQlskAAAAn6Cs56XZdOCvc0LZo4oyZCFwAeTgfl+NaOmX6T3kbKihQxjLSEhcnHJxniuevTI8KAr+77EHjNWrCOe1W2E0U8cNwN6ttwXXOMrnr0rOEOptUk7WOl8R339jae92ZdOuHZsRxQOxwT0PToOvXmvLHu55bpriSQtKxyWY966vx5cWX2qzsrGe4m8qLdK04AZWPRMDpgfzrk/KZwAvIHXFaSM6cLK51nhnxBfW94sUTujMQG2HG7616vpOu6td7Y0WCfHOXcKx/WvCdN3xXICsRkgMD2969M0rVjEsF15Ns8oAw7LjkcZ4I9KUXysmqtmega1cvHpSHzPs7ySIhyQcZ6rnp2xVbUtU0bTtGEtxsukgIkVIV3s8o9AO+efaub8Q+IZ5dGW6kWJYInLeUrBmlfHyjB54POa81gtbshZJBOGdzKIwzBRnr9fenVrJS5l2HSg5xsa82sXfia6utTuco7tsjjJO2KLoAD7cHPXqa9L8GavLqejtDdSeZdWjmFnJ5cDoxrze2khjmlPkNDG67gO+TgHj0/wAK6bwNNFb63fqZI0jlyVYkKGJxgAE/WsqVX95e+5pUguSx6C2CpDAFSMEEZBB6g1x9zoWpaDK03hqYCGVjmykXKr7g+n16etdgxHTpTM46da9GcFNWZxxk1seOarea1PdTLqzNGwYgLLymcdABWbD9qkk3RsnkoQpTbt5xnjn0r1bW7HSLyTZcSRx3lwvlxysS2MEcYzj86881vQLrQ4PtEslvLFG2C0bZ2ZPG7njPavPq0Wm7amiaehWTzUf51O3pjg4/GtjRtbudNdfsfz5b5lzkvz0PoK55S7wQ3stvItjIzRieNS4DDsVBH15+tagsYVspLx9VsmaMghIp9pYnkDaQM1gqck7ovlPWrO/E1rC120MFxIm8x+YDgeuaqTeI9NhuZ7cy7pIU3/KQQ/sDnGa8ptJrrUVka2gursKAWaJGYJ9SKr20kl6XRAyshIfzRwp5z/Kul4mrZaEch6jb+MtHuHRGkkhdzwJE4/OtxWSeJZY2DxsMqy8g15D9gL2CXUV3DIpGGRT8ynjjngjnqKsRzapZNHJFeq6owLKlxnAz6Dr3pxxU18SuJwPUZE7VXZT6mqun+I9P1IIkchSY8eW/Bz0xWg+B1rvhNTV0zGUSsE+fdgZ9aj8lIxhEUDrwKtHGMYqBhiqJsQsQwwygj0IzVJtMspC+22jjdv440Ab69KuN1zSRnnJoeu4lpsRvp9o1uIHgXy8Yx0z9cUWtpb2SeXbwJGvt/jVokYphGfaoSSexbbEBwelPL9M9KjNNY8VaM9iXdyK5PxR4pvNKvVt7Nyny/OZIcjPqpPWuhmeVI3aJA7gZVScZP1rnptW8TbCx0WFUAPMig7ffJNTPaxUN7s4+48U6vPctNLdh+NpDxqVIHbGKqHWb+WWKUuqvFkI6xqu0HnsKva1Ff3kzapd6eIFkwpdPusQMZHNY5U9MYrDU6Uo22LUc8TSSPe+bcMSGyJdufXtW5Zah4WjaGWayvSy/eh3hkz7EkHHSuWOAc8GrEd5I21PLRwq7ceWCTTUrCcL6nocfjTQbaXdZaTLvU/Kyoqnkc10El9b3OkJcXYELvGJDHu3FQe/X0ryaxjsDCWur2eCcE4jWHII+uc1PqWro7Rpp006RKgB3HG5u561ftHYz9nrZC6/flrp7eG6eWBGOGz1+h9Olc4xxnFTyMe/NQMARkHI9655M6oKyGqOeBQ3JG0YI4pyhdudxBPpTTsDZBJrNlkodQ5Min0K4xTXeMj5Sx+oqIt8vJOc03NILBknsKBjPPApKUUAL9KKKKAOiulzfz5QYMxGBwep/KtyPZIpVwMlSpJHGPUf57Vk3UTf2jMwbILkjHf5scZrSiJSOHOCWba+eCp6cisZ7lou6Dcw/ZY/tEZcKPlDE5JzgZ/KkeYPfhQgVNxOOehqpHJstIpnAEaZyRyNvA/8Ar003UMs4aNhGOeQfvDNRYfMluP1SCMxOyJ8+ARjpxWReaYZAs7IcSLngfzrYN5BIdiuMtyRnt/hTNQvohC/kyKZEx8vTI71UZ20E3G1zlLfTUTmZAx+Y7WJGcdOlNs9JaV2+0ZhUAMoPVsn+VajNIImYRryAeSO/Xnn60tuZPLDyOBwfkdchmHQeoquZmN2VILMCFwjecjEAhfmbGf4R+A9KhbR52t/OXbnGdmcEduf896vZKvl9qljtMynaQ3uahiKiA7rgvNjPzDC9fXvTuwuyjFZyMwEgCqTjcT0q9a26RXTQsD1A+YYzVtM5TfKTt6sOOcY559aYUiDOQHJLYHQ849jVKYcx02m2unPpE8l7d+TKX2IoiDYAHXJ6Dnt6VledJYRvPYag0bbihVdwZ1PQkdMY7VTi2PsSWZY1YZzISdp7ngcfSm3kDQ2/nJcRunBOWAYg8DC5z+lVGo3ZGdru5Wv7kzSNI7F5pSFLN1qGJYYYQxYbc4/3h6gdqr3Gz7UrR3HmbQCSFIw3pzzRteWVQQWIHTtgUPU3grI0BdG8YQKuC2FGO56VsajYappM1udVuOVgxDibd5ar0Xjp2/OsbThFDfQi4wYc5fAGcD61Zu7uG73AAMqrt+bC7h7jPfvS5uVWQpas5smbULySaaVnlkJkd3OST15NJFM9vKzjGewrahihjCSwW/Jwv3+B/LNV79ImZo1h2Pku/TP4mkpXBSKNmf8ASlY4HOTmvUPC95pM2iww6lZxbondfPVf4dx6/h3rzaCBBcgF1dOMkHj6c1fvNRMGnNZx4DzuWbb0Ck9vriqUmnoTUXMrGxc6nY6r4qm+yl4tLt1ZY2XksO7DPc9varmkXFq0R+1WqTrIxIefI2c/dP06ZFcnpsy2wZRIFkYg/Mh4x/Otq5urO7tVcSSI4UjIT7x9f51jUXNK5vS91WQW8kY1690y9iFoFBkQxMT0GSBnOQRz+FbT6XFZNYPI43+fu80Dh1IbHT8Kw/EqBYNJ1MHdNGvkS8/eA5B/IkVci1dTp8KBFPkMgiZTgAg9/Xg1nyXakg2dj1yOYTwxyryrqGB+tRXaCe0ljJkG5efLba30B7Vn+HbgTaWsRPzREjpjg8itX9a9eEueCZ5848smjjbbw1czO0UkTWVu+S7iYPIT2xU+peE7QaZPEJ3KybS4mYgOQeCcdwM44611WOfSmSwRyn94u8eman2UUtilN3KdtHptzEbZdPRomG11aIbSAO/qay7vwna2siXVhDCs8eQHeJZAVP8ADIjcED+8MEe9dNEqRIscahUHQKMAU6USPBIkThHZSFYrkA+uO9PkTWoKbT0OQ1HxXe6PpcsM+kGxus7Flix5BP8AeBxwfY/nXOtr9tqTodV06K5lGAZ0/dErnODgfNXVXWi+ILq7jiuL+F7AlQ4C9h1+Ugg0T+A9OmEyJc3EcTYMcQYFYznnGeo9u3rXNKnVm9NCk47mNB4NGq2xudP1TZZuf3cUkR+Vc/dPPaoLvwleRu3labM6qwG5LgZZR1IJ9fp3rcstP1bwpFJ5Ei6jp6pu8kgrIGJ6jGay9U8Z38W23SIwyK2WeVMbh6YpSjCK99WY7vpqUrS11bT7+OWHRzG4yELgt/30emfeuwsNSnlIgvottxnrGjbD+NYVl40nU4vLcNvI2iIHOPx61qWPiux1CaWPLQBBkNIcbqujKnH4ZESu+hsOeajY4p29HyUdWA7gg4ppArruZWITk9qRVxg1JsIyCKUrhaYrB1BxTMEcVImKa/WpGxu04pwQMKF6dKcvWrRI3yhXI+LdCuZpZ7430aW6RBvKkJzkdcCt7U7TWLmTFhqEdtFj/nn8xP1rk9S8E6w0XnrdLeTs2GTcc898t2qJtvSxUElrc46STZhRKHGM8ZwD+NVzI3OelWbuwntJQlxsUkE8OGx1HbPpVbDqMDOOvB4rndzpVrDXJJ5FX9NvNR0qRprCUoSuWKruyo9QR0quZkaOJTAgCvlmVeWHcGt+91XQ1gb+z7DyZzwH24AHuM/N/Khb3CW1rFSTxRqElnNby+TIZs7pSg3gHqAawy7eooml3ys2xVBOcIMAVGxHrUuTZUYJdB2WckKPmxVprBEVZTcCSMrn90pbn0NZ4Yg5FWI7jYnloSCcc46+2ayk29i7Esx8p1YQIEI+8qnH61C0BZiER8j+EcmrEN3PkIBE+7ja3f61ZtYppdyvEFyeHBOTz0yKi7Qm7FJbNnxGbd1kPGQec/T1psumyxLlgRg424y1XWilM4SQ7ERiqsDvYD2x1qBz9lnCm5cY4Py7gfwNCkF2ZpUqSMHikHUVbluFdjv+YEYJAxn0OKaLNmCumWUnsOg7GruVcgoqf7HMSdgLAHGcUUXGdVPdBdRYLuDRSEg54Hcj3qOS8y00THBc5TOOD6VHqG0XUvmKxyzBXUEjk+tVDb7U3OjMOeeCV44Nc71epleZo2t49pbSRqSzSLtIIyCOvT8Kz2kkEm+QNtUZyF6dx+FAaR1WOVuG+X5RgZ4wcYqNRC53hmKxqRgDsM9fSmkF31JykaR5bMr9T8pyO4AI4qKN1ltS8xGFPrjn/wCvTBJHOMlyCD8oVz8oPJPue1NIAACRBl4PyHBzTsMVJjIY1RpCV+XaKWZYxKzKkqFzuG0g/wCeTTHtrgziVSrx5ywLZJHvVmMqr7lIILfMCBn8hTv2HoNZHNzEsqiMEEcHjuefTk/hU3lB41Z5HKqoBVcHtjjiiAWzLJAZWO4ALubB65yKk8ho4Q0JydxAcdPrzUt2E7FZUaYt5blRx1xk/h9aNqqZCVjcjkjBHI7/AMqY8pWDaZmWReeRweuc0kl0qzogAjR1OWY4wPr600mIvq7ofMjiVMq3U/e+gIoaJJrdSyfMcAB+o49KzldBkRSylzltrdMemasrNuHCtjqwLAbSOOtFuomiD7FGwJIQMW525I/nmr0FrFGeVCO2Q4zk4PIxTVkkILCZcAcqB3H07VJCzPNhJV2cfMCFUH1pNspSZkSW8lxcyBcKoYjgYyP8kVGsDWwlhmwHA+8GGNp9R1NdJJJA0YXy5zIrcNEw2gYPrz+lZMsbxw+ZvAJI+YnJHIHU/wCeKpTbHcqn91YsgwcDG4sCCfQelTWtnKlt5vmFS/JY+nvUM0jsph5BYjOMEE/gO/FXS9my7HmdgAoYrwQemM0Sega2uZU86qW2BWweDt28+tWoIsJHc7cOxwSwzgeoHbFWGsdJjYJK7DJwG39D7noOKo3DtbH5TDIhYhWDbiBTUlLRDi0X3tkNyk8+XDHL7WGWz1xUl0llZwXAcszON0aK2eCAQT7HNZ0d6yrC+1Wb5uMdOlZ00jNOWYnBbOAaai29TS5clvJbi2NvIMgfMgB4HSn2l0d7wCMbWPBJxj2qgC5+ZQQh4p0e5pPlzuJABq1ZEs9d8D3LHMLnJ2YYZ7jp+ldqVzyK8r8HXTx63bTFTsklMKAHAPGCffmvUy+TgV00Phsc1b4rht4oHSkLYGKYW5rUzJAfypwNRA/nSluaYXJC2R1pM96j34pN2aAuS5xzmoZoIJ9vnQxyEA43qDjNPyDwaQn35pbjMbV9PRbV57Gyia7ACAAYyuenGK46x0Oa91gQX0EsCFS5wOMemfrXorHk1E+fWs50Yyd2LmaRVsNPttPgMVugVT94k5LH1NWSMNzTScUZrW1tidxxbrzTN2Rik6mgdPemIVM05hx0oGfSikA0D1FOAxzSHA5JwB3zXK3/AIzW2unihjidUJG7cTn3pyko7k2b2Ny913TdO/4+LpA39xDub8hWFf8Aj20VGjtYZHJBG6T5QPwHNcZqOow3Vw0ywQozHLBUxk/nWafnYZIxWTqt7GsaS6lm7uIZZjIXaRic9Tj/ABpbdIvszyuqbAcAlGJzjgAjj3quBGvLIGPYk9Knmvp3eNJXLR4yqAggDpxWbkaqPRFV7g/ZVg4CKSTgdTnvVQue3SrVxbshVV3OWXdwpAqtHDJM4VQM5x8xAArNyTVzRJEWR3pApc8AketXo9NLDMky+wQ7qnjgCoy3TvtGAmGBJ9qz50VdGYyKrEFiwA7etSQvbois8HmY+9uc4PtWmbWFGjUWhjLvs8x2yoPoTyKqz2UR3sm8gDqAAD9BS5r6BzCLqKsMyBVIIA2x9vSoTeNI2x9zJ2wSCPyqu8MipvYBRnGCcH8qiBKnKk/WmoodkXIbgncgaXy85GCOPTrUwe12uGaRlb5T8oOSOh4PX8KzOpqxbWxuXZBIiOB8oY43H0z0H40bA0SS28Hl+ZbS78YyCMEGoo7qWJsgjcOBkcilks7iN9uwkld3yHPH4UsUMkhAZWw3AJU8UaAPGoSYGVRvdhk0U5FVAQkq7c8FiAT+dFFkFkdjqMzx+c8UgklViQrvtXjnt9OoqGGS3vLaKbJibcV+cHIOOCAcbhmm3eozS3lysaqjqHQKDlAM8f4fjWLNqpCvaxxEyswVMtlUf2z071FgRshYNge7iVWU/vNuQA3Yj681Cun6e8237UVkLjywxAJB7EH8R1qLTriNrCSGSORZFOJZZHDc9enp7UsmqqrRwNFHdxBMN5Yzx69/y96Q7FS70hrW8eOD95GWIVmwuT1A+vt9KgdZTIASYWxypPzN64rZja2uED28pdSSdrrtII4xg+lSRC3u0MDhUUN8uGPB9R15ouHLcxJXEakyFgFABBbGM+nvUHkxrLtBIQj7jknPvniujZfskRiu7dZdwcCQDhz9Ox/Wo7qA3TRMiuWRf3bxkDKnsScdP0pKXQlQMEwzxxy9o9uOByafazSRyBJ5Su5flj2cdeAR+FaDfu5RCJds4BGyXAB9efWli0VpXQlocMwUSFs4Yc4GOQaTqJL3hWfUj2iS2EhlHAwARw34dcVk6hYzI4mkb5SODnOSAM/SuvXw3mV9kq8D5fNG73/LiqGsWBsFQFJpJXOdxwI2442knOfaohXg5WiwUZLU5eK8KQNFt5Ixk+9PF7JIu3AUgBQVGMj3NW7mxubgl1SNI04A3AZPrVf7DcReWdytkEgA8DnpXQmh6F8bwUYZRCoyQ2V+lTwyRDCKARjIYMDkGs9ILsx5MbAA5I3AHcD9aluYZocFPMVX+VV3cKOep/KpauKxpCQE5LYIG0MMZIznpmoZJlkjQQq6jgbmwQp96qp56H/U4YYDbRkMB34pzOjMDKh2ucLxtHX071Ng5Sy80FtN5bsGjcfJIVIyc859s96pfZraVv3M7DA+aNPnJ45OM9OtGoSZbJQkBsgHkEVVN/JlUiQR7R/CMZ96FF9ASZeWeYSNayRlJXBxnaUz2YDscdansPDy3luJHEwZwCHwNpyfzrDaWWSYGWUt1PXgZrrdNeZbaJY55IiUGzzPujsMH09acrxWhpBLqc5qmnS6PqT2zuHCnKuBww+lRNEsq5AXK8EE8jNdBr1n54aWS5gaRXZ38pegPAHv0rn7iCa2ZdwJVhkHGM1UZcyQPR2JxFuQbgT2Xb0zUkUKjgYJ8wfP6CqayPuwThj09q01Mb6SkavmUZ3Er1X6+ucVTuBtaCwj/s+SJsPFdqFJ/iO7B/nivWTncfTNeO6XGZDYxAOqG5iBPfk9R+NexSERqWY4A6kmujDKybOfEboQ0mOabu3cgg0oNdFzAePrSk+9MB5oNIBW6U0HHeg0cigB2aQk5o4wKCaRQw/WozUpFRNxVJksYeeKaeB70vfrTSc0C6CmjvjNNzzSg00SPGadketRhhTs8cUwG3OTbviITZUjyz/F7V5frNpZwzloXkMZP3Q6kgdhjt/9avRNVeVdPlWKKWSRxtURHBB9c9q8+TQdTurrK2UsXTLNxj35rOoneyKptbs5+RcHDL9KjztGDWxq+npppWFxL55OSW4G3Hb15rFYjNYs6Y66i554xTluCqbThgAcA84NQ5yaafrWb13LsXoNTkW3aFm5UHy2P8Oeo/GoHvMOoZPMQcqW4x6/rVcYByRuHcZxSMVZcDPHQGs+RDsi9NfQs0pjXDbwUbdgkdMY/rVIyFzubGex3Hj61LbbHKxO+VZh0Tn069anayjt42M0sbxCQqQh+bg8n6UtELRDEupDEYgfMiJ3sGGcZqzbyySiIshhEox5gGA2PQevv9KrxRoC8sUpXPyjaOMH1FIkskduyPI7LFgqnIAb+YpNXE1ctj9+Sv2lVQZ374927Hcg9/xqgbGNnCJICzE4GdvH0q8GlZjJIrBFKliihsg+h/CmytbNEx/cqASBuyWOf89elJXQK6IUtI1Ui4Xy0VwrFSGI/wDr+1IYInjDx4Qxr8wbPzDP6fSnDCOwgYyRrzucjBPfr7etRtMjKxLNubLZXjbnsarUepaOEXG5dpwuA+CPTrTBEIYSySOzEkNxwp9CfwqqbhAMqNr85Oc5/wA8U1mYMACGY5LDrkUuVhYuwWiyoWZ1yT3cj+lFUBMyjaEDAcDdRRyseps3t8U1WaKEMG8wqwwEPXkehHtVG8iIeQxxl5XZvmCY3LjkdcZHHSpNT8mK8kcJHuWcgqAQwwee9MubeN5Y5La4W4UnO1WJYd+nbFPYZVtrxo3MaqPKkG1kJOMe2ORVk6chspLm2fzEUDIXdleepOMfhVJyu8eXAVJPyNyTjPX3NSSyNK4Bn3qxLONu3B9cd6PQoW0uHhlCM6AN1aToPxHNdBZqIX2Sg5ZmPmxHCA+rA/zrDtLm2spCYi8rtwCQAB+ff3rdt74zTBI4HVgvMr8bT7etTIaJTepIGjMcbIDzKpDKwz3Gc1EsrQqPJQKMAAK3Qn+RP9KjuGEytJbwYKNhlRcZA+8xP1rRhiSWPesgWErtVcZwff0/CspSsNJtlG+sobhUO9N4AyS2TjOT9DVCQX9sGFtdSIp525NS3EcQui0gEm3jcvr6etWbcJLIMfKuOc9QKG2lrqPQZFqOoadHh3EgcZ3bSdv19u3FXItaOqRGCQeUv3ZVdQ6c9x7+nemyWhmGVZn2HOYjz0OD9Kq2lnfC5jljliWInGJWwMepxxUqEJe81qJroNm0m4n8p41kJZcgYySB3DfT1rMW78t3t5YdknILOcEZro5RdWjCS4YFUYBNsnUY6j9axNWtvOkjkUMWLsu1jgY6g/rWy8yJRRXjvIt7q0nk+vGc+1SxXKSqqFh/uqSB7UxrfZFu8lGBjBYLztI61ThkCXLHAUk8ccLTsmTZGqj7pMNKVARvmx0/zim8FVZ5Vd1GDsYHOeSR+lIzAg7JS3POACAO9CrJ5bblG8EDgAg+h+mKQia5sZLgrtHytwdpXcO+KyLqMRRNGdyNvPyvjOB9B+vetKFZp3PmApDkqDjkewzwKpXenXBdnMolwcA9OKcdHZsa0KltvBcocPj5ecHPt612a60l7ZO72kYuSNhJGFz0yAOnNc5p7i2vY47jYEC5YqMn86sO2JpJrdV8uThyenPoPxpSipMtPQWIsxRDshmCZBxwxHIyaqndfuFadVbOVGPlBPb6Cr+IkmUxsNykZJ/i9cewp6W1uZ1kMQ+YHKn5c/Sk5JO5DlrYpf2a8STQzRqXA4IyWVhmpbKzQfujuLOGUOpypBGQPrUoje3YGVozGrFRlhluMhsVHNcLJ8sKkHIO8juOcfrVJtiUm3Ys6bc3gfdDtMkLLIgfJGVIIArsp9Ykv5EluUKqiD5UfaM45P5/yrkLeVDdSOBtZsYA5xwMitGV3M/lMcbOoxgg9a01+QTV2jrLPXW3AOkSwdipORWquq2jEKlwhY+9eezXflhVDnceOT0FWIQ5l3I4kAHUHirVSUUQ6UWz0dXDAFTketSZBrjrK8nteYyVzyV6g10llerdw7gMMPvD0ranVU9OplKm46lzNFM3UobNasgdnFHWm5x3pN3FIYM2PpUbMPelZs1GSfWqRLA4Jphoz+VJn9aYhp96BwaRjz1ppPemRclDY4pQxNQhvelL8UxXJ93qagubhba3klcgBRnLdBSGXAJ9BXKeJNUtL3TJFWVhKjhVTIIJ7nj+dKcuVeYQjzM5bXdRbUtRlnLAr91MDACj0Hb1/GsfAPepZSN38qjJPpxXHKV3qehGKirIaQBSKF5J6elKDuGfzpAQOvI+lRcsayZb5cj0pWVUXJBJPrSEjHt9KGWIOAWfb345qWA0TsPu/KPYVasZRuXfsG3OCevSqWVHrjHFN3Ecik1cGrmykk6uYyh2IN+wqAMY689Kj22kThyA75wQ33CMd/eqn27eGaRT5udwdeO3FSymN4o1KhXVCXIPyseufapsTYebuMZCo2xgoZOgBGAf5VE80bmQgKDnhduc59/SgTmZn82MNuA2t3BHT8KY6RopKpIF6Zbqcj9KaQ7CNIxlZ9qx54KJ90j0/SjcqqyZ+9/dAwah3FVKA/KaaznORjNMqwuV3Z7D9aQsM5AxTBSgUwHZY98UUmcUUAdBrGmxteyGJETDFn2sQcE+hqhDaW5ulh2yLKTtHzYDHsQa2NYCs5e4ZliDspEeTu5wAR6e9ZEsTCDy0jLRlvlDcuhFS2CKyQ/6SdwIQEgDJOfoRT3t7YgsfOjA4Pmdj/WnpPMsxaSFCx2l8LyQBjp/nmp/7ScLMHVGgLK3llePrg9Pwo6jKb28giIjQGNDuyPmJq/aMHjHlSLEFQ5GSQT7DtTI/NcC4RNlvn5zySfUelJBE0Mv3DHDKfLaRupUHdx6E8Ck3pcaRsxzSpBCElxsBDI+OjYP9aGmeBCLeJvLf+EjPHv61HLJJKrHyQ6x4JGMhhxUCXcP2c+UWMY5Kk5I/wA9K5+U1WgpeR1fJWFs8qQR1OMVJbKUzJbxtK7fdIGce2PxNR3Umy3WQYfA6jt7VR0+8uI7t57a4WEqGZnY8A49Kvl7EPRl15lhYI/2iGRztG0YGc4749+hrUgtp95jE0MqFT/EBnHXn1/WiCC2v2MtwoWcgMzFjIDnvk/Qe9Ad7edAEbyyxBZVyBnvj2OP1qlFdBakzKZEdHXeh5GF3bRjsaydZaGO5QEtt8sMB0yMY7fStKSZ7d280dWON3r9DWNqdwYkhmjUOuCr5PIwen05p6ilqitHLI8Y8pWUkAZx2z1P8hTbm0dpkLSADbne3X2z6VXE7yN5irtlPQKPuj29KnCziJ18xjgYJI7Z75o2M9hJLcIUMbYUnnJ9+vNWbckIAzh484zjp9D+VZpecoFdcnque/0qS2uZEYRs+yMH5ueSKbTaGy5OHaJQsjKxbpycd6ybp5EfyizZTg+9XLmfbA22Zd5YljjG3r0rILZ59acUCRLE+yQMRkdxW1MJhCEdo0wclR1A46/57VgZyK0lnEkcO9Qxc4bn09acii5apDJdLEXGJRtXcvTnGf61q26xwwso3n5wgLdPTv61kWssclyJE3IsCtw3bOf0q9ciC4gV0d3LjYUJwN4A2kY696xmrvUa28yXVIIZtgTcFGV+b7w79PTtWdp+4OVy3zZLL64rRt9PkNqk0g2FmIXc2eMGotOhMO5SRvZcnPcH0NXBqMbE+TCyjkDnH3guefqafcXjMchsueWbuTSQoftk5VsqZSOvbAqkz4Jzmt46iZJ5hY5PWtfT7qSJRsfGOoI4NYYYZyK0bLLr8p78inU+ElHUCYTQLLEduGwVNXNMvHWQtCF3sCpVvrxWHY3A2GFxgnjPvVq0lMV8PmwTg89zWMG07lNXVjuEk3KG9aXfzVbzKPMr0ThuWS1JuP4VX8z8aQyZosO5Kz+maazVGZKYZM1SRLZLuppkA61EZAO9Zl7f27ROnmZPYAkfrTdibsuPqFuMnzVx0qMalC0gRXySccCuVeRt/XI+tIl00bZBIPYip5mDidp5gJ4IrP1W8u7aNDaRCRm65UnFYcepSp91z0wM81bg1QgHznJyOKrmT02Js1ruZWo6rqSv5F4dqFQzR9Dz9Oa5+5ullxsjEYAxgf1Peup1vVkS02xBS7HaCUzgdyK4iWTJOK56iUXvc6qD5o3tYRsNyT+FAYqRjHFRByAMDj3pC3ufpWDOkmcq2M449KYuRkABvYimKct2/E05Zig3AdDnnmpATknBQ8fiRQwDFucDHOTintMxDZT5zyGDdahaQyAgjkc896VxkWaCpHUH1pDw2Ac04MzY3McCmAgHGc/hQSR0JpxKl2xkKfu55pjDA4OcdeKAH7m7kc0BzkjJ6YqMNx7Upk3AZ6igCe38syfvUaTkYVTgmpZbN3Ek8MLJCvO1iSVFUvMNWLK/ktJi6liCOVU4z6c1LvuhO/QieNoiA6kEjIz3FNzW9HdeeoS5jEY5Klsc+tZlzaQxqZIblXAAOwjB59PWkpX0YlLoyt9KKQqVOGR8/SiquUdVqv8Ax9zf9dv/AGaq2p/8fEP+4aKKyl8QIz4v+PpP+A/zq+P+Pm8/z60UVS3KiXdN/wCQU/8A10P9KrX/APx523/XyP5NRRU9WUtye2+5cf7wrGtf+P8Av/x/9CoopQ2YS3L91/x4r/uD/wBBrK0f/U3P+8v9aKKdPZlT3R1tv/x7J/u/4Usn/HmP+A/1oopojoirq/3G/wCuo/kaybr/AI85v+B/zFFFHQl7FW0/49W+h/lVm3+7J9Woooe5DCH/AI9Pyqs/+uP+6f5iiimhR3IJ/wDkHv8A7/8A8TWcelFFXEtCp0P0qzB95PxoooGW7z/j9u/89xUsP/HrD9T/AOhCiilL+vuGjrpf+QGv/XaP+tYyf8fkP+6f5iiiueIqvxIIPvyf9dm/ktZjfdb/AHqKK64Ce4q9PwrQ03/X/hRRVT2JNSL/AF4/36sp/wAfUX4/+hGiisQZ2fYUp6UUV6RwAOlIev4UUUwEbpTO1FFUSxjdR9a5O6/18n+8f50UVMxwKp6VCfvUUVKGyWP7op7f1oooe4LYh1n/AI8rX/gX9K5g9W+lFFZVtzow/wAJC3So36UUVzs6UMXr+NXl/wCPRf8AeP8ASiikwZVk+4v1pF+6/wBRRRSYmMP8P1pX++31oopjFT7h+o/nUX8TfU0UUMBB1FNPeiikMWrGnf8AITtv+uq/zoopPYUtjR1b/kKj/rmf5Vmxf62P6iiiph8KJh8CLt1/rz9BRRRTWw0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6" name="Picture 6" descr="https://timgsa.baidu.com/timg?image&amp;quality=80&amp;size=b9999_10000&amp;sec=1574788636459&amp;di=1bf06d48435462c1f4373172cfdc788b&amp;imgtype=jpg&amp;src=http%3A%2F%2Fimg0.imgtn.bdimg.com%2Fit%2Fu%3D3335845985%2C492375889%26fm%3D214%26gp%3D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39000" cy="4514851"/>
          </a:xfrm>
          <a:prstGeom prst="rect">
            <a:avLst/>
          </a:prstGeom>
          <a:noFill/>
        </p:spPr>
      </p:pic>
      <p:pic>
        <p:nvPicPr>
          <p:cNvPr id="5130" name="Picture 10" descr="https://ss0.bdstatic.com/70cFuHSh_Q1YnxGkpoWK1HF6hhy/it/u=1387600605,1817607367&amp;fm=26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142984"/>
            <a:ext cx="6819045" cy="4500570"/>
          </a:xfrm>
          <a:prstGeom prst="rect">
            <a:avLst/>
          </a:prstGeom>
          <a:noFill/>
        </p:spPr>
      </p:pic>
      <p:pic>
        <p:nvPicPr>
          <p:cNvPr id="5128" name="Picture 8" descr="https://timgsa.baidu.com/timg?image&amp;quality=80&amp;size=b9999_10000&amp;sec=1574788652433&amp;di=674c225eebbd0b8dcd60cdac484853bf&amp;imgtype=0&amp;src=http%3A%2F%2Ffile.ailvxing.com%2Fp%2F201704%2Fbf759b3d36f9f1eb6d81e6a5e89781bb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143116"/>
            <a:ext cx="6867442" cy="4143380"/>
          </a:xfrm>
          <a:prstGeom prst="rect">
            <a:avLst/>
          </a:prstGeom>
          <a:noFill/>
        </p:spPr>
      </p:pic>
      <p:pic>
        <p:nvPicPr>
          <p:cNvPr id="5132" name="Picture 12" descr="https://ss1.bdstatic.com/70cFvXSh_Q1YnxGkpoWK1HF6hhy/it/u=3168868928,1199445831&amp;fm=26&amp;gp=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3108" y="214290"/>
            <a:ext cx="6429420" cy="44234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timgsa.baidu.com/timg?image&amp;quality=80&amp;size=b9999_10000&amp;sec=1574788934555&amp;di=2e1288c762505978c8a3a20f86f7f13c&amp;imgtype=0&amp;src=http%3A%2F%2Fimg1.gtimg.com%2Fln%2Fpics%2Fhv1%2F162%2F210%2F2051%2F13341998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0"/>
            <a:ext cx="6096000" cy="2533651"/>
          </a:xfrm>
          <a:prstGeom prst="rect">
            <a:avLst/>
          </a:prstGeom>
          <a:noFill/>
        </p:spPr>
      </p:pic>
      <p:pic>
        <p:nvPicPr>
          <p:cNvPr id="4100" name="Picture 4" descr="https://ss1.bdstatic.com/70cFvXSh_Q1YnxGkpoWK1HF6hhy/it/u=2298571804,3836481661&amp;fm=15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714356"/>
            <a:ext cx="4762500" cy="3571875"/>
          </a:xfrm>
          <a:prstGeom prst="rect">
            <a:avLst/>
          </a:prstGeom>
          <a:noFill/>
        </p:spPr>
      </p:pic>
      <p:pic>
        <p:nvPicPr>
          <p:cNvPr id="4102" name="Picture 6" descr="https://timgsa.baidu.com/timg?image&amp;quality=80&amp;size=b9999_10000&amp;sec=1574789049354&amp;di=fe9294d43e66645015a59d1de67b60d5&amp;imgtype=0&amp;src=http%3A%2F%2Fimg1001.pocoimg.cn%2Fimage%2Fpoco%2Fworks%2F87%2F2014%2F0611%2F20%2F6316703820140611204148087_6316703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285728"/>
            <a:ext cx="6638442" cy="4414823"/>
          </a:xfrm>
          <a:prstGeom prst="rect">
            <a:avLst/>
          </a:prstGeom>
          <a:noFill/>
        </p:spPr>
      </p:pic>
      <p:pic>
        <p:nvPicPr>
          <p:cNvPr id="4104" name="Picture 8" descr="https://timgsa.baidu.com/timg?image&amp;quality=80&amp;size=b9999_10000&amp;sec=1574789151503&amp;di=68560324185f7afe59ffebfb1e26ffa4&amp;imgtype=0&amp;src=http%3A%2F%2Fimgtianqi.eastday.com%2Fres%2Fupload%2Fue%2Fimage%2F20171001%2F150682705488046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496" y="428604"/>
            <a:ext cx="4095742" cy="6158507"/>
          </a:xfrm>
          <a:prstGeom prst="rect">
            <a:avLst/>
          </a:prstGeom>
          <a:noFill/>
        </p:spPr>
      </p:pic>
      <p:pic>
        <p:nvPicPr>
          <p:cNvPr id="4110" name="Picture 14" descr="https://ss1.bdstatic.com/70cFvXSh_Q1YnxGkpoWK1HF6hhy/it/u=1845335209,3867932020&amp;fm=26&amp;gp=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43042" y="1000108"/>
            <a:ext cx="5150544" cy="3857652"/>
          </a:xfrm>
          <a:prstGeom prst="rect">
            <a:avLst/>
          </a:prstGeom>
          <a:noFill/>
        </p:spPr>
      </p:pic>
      <p:pic>
        <p:nvPicPr>
          <p:cNvPr id="4106" name="Picture 10" descr="https://timgsa.baidu.com/timg?image&amp;quality=80&amp;size=b9999_10000&amp;sec=1574789255860&amp;di=dbfa93a106e5d791a002c49b0fbf4229&amp;imgtype=jpg&amp;src=http%3A%2F%2Fwww.wdwsfs.com%2Fsywz%2Fuploadpic%2F2011-5%2F201152114403340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1285860"/>
            <a:ext cx="6724650" cy="4486276"/>
          </a:xfrm>
          <a:prstGeom prst="rect">
            <a:avLst/>
          </a:prstGeom>
          <a:noFill/>
        </p:spPr>
      </p:pic>
      <p:pic>
        <p:nvPicPr>
          <p:cNvPr id="4108" name="Picture 12" descr="https://timgsa.baidu.com/timg?image&amp;quality=80&amp;size=b9999_10000&amp;sec=1574789304261&amp;di=91294556419ce07590574122a84fc713&amp;imgtype=0&amp;src=http%3A%2F%2F5b0988e595225.cdn.sohucs.com%2Fq_70%2Cc_zoom%2Cw_640%2Fimages%2F20171106%2F4b2199caec474221841f6343f12fd666.jpe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00298" y="285728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21</Words>
  <Application>Microsoft Office PowerPoint</Application>
  <PresentationFormat>全屏显示(4:3)</PresentationFormat>
  <Paragraphs>15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A Normal City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Normal City</dc:title>
  <dc:creator>Dk2zj</dc:creator>
  <cp:lastModifiedBy>Dk2zj</cp:lastModifiedBy>
  <cp:revision>15</cp:revision>
  <dcterms:created xsi:type="dcterms:W3CDTF">2019-11-26T12:41:26Z</dcterms:created>
  <dcterms:modified xsi:type="dcterms:W3CDTF">2019-11-26T14:49:53Z</dcterms:modified>
</cp:coreProperties>
</file>